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</p:sldIdLst>
  <p:sldSz cx="12192000" cy="6858000"/>
  <p:notesSz cx="6797675" cy="9926638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3350"/>
    <a:srgbClr val="0C4360"/>
    <a:srgbClr val="1B6872"/>
    <a:srgbClr val="63B7C6"/>
    <a:srgbClr val="002136"/>
    <a:srgbClr val="0C75AC"/>
    <a:srgbClr val="0024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2" autoAdjust="0"/>
    <p:restoredTop sz="94660"/>
  </p:normalViewPr>
  <p:slideViewPr>
    <p:cSldViewPr snapToGrid="0">
      <p:cViewPr varScale="1">
        <p:scale>
          <a:sx n="71" d="100"/>
          <a:sy n="71" d="100"/>
        </p:scale>
        <p:origin x="49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286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E62FF6B6-4F8A-40F7-B5F4-FC3996824D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910A999-F365-48DF-976A-0517FE045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5C963BE-E818-41F7-9555-4F4B742E98AE}" type="datetime1">
              <a:rPr lang="ru-RU" smtClean="0"/>
              <a:t>09.02.2023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8735C90-ADBF-4B9E-BE88-E1C8F83EB4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xmlns="" id="{82506A01-6D0A-45EF-A584-05A3361D66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831430A-4AA4-45C8-AC23-CD6B61C41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9009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5735222-6EEA-46CD-B936-E9E9D4B85411}" type="datetime1">
              <a:rPr lang="ru-RU" noProof="0" smtClean="0"/>
              <a:t>09.02.2023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734D747-9380-41EE-9946-EC9EC0CA5D1E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277271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935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4CA15AFD-4983-47DD-9ED0-D3B27E5A096F}"/>
              </a:ext>
            </a:extLst>
          </p:cNvPr>
          <p:cNvGrpSpPr/>
          <p:nvPr userDrawn="1"/>
        </p:nvGrpSpPr>
        <p:grpSpPr>
          <a:xfrm>
            <a:off x="-1604709" y="-3756"/>
            <a:ext cx="13796710" cy="6861756"/>
            <a:chOff x="-1604709" y="-3756"/>
            <a:chExt cx="13796710" cy="6861756"/>
          </a:xfrm>
        </p:grpSpPr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xmlns="" id="{2222D5E2-E9B4-4180-98B8-4E514C9ADB28}"/>
                </a:ext>
              </a:extLst>
            </p:cNvPr>
            <p:cNvGrpSpPr/>
            <p:nvPr/>
          </p:nvGrpSpPr>
          <p:grpSpPr>
            <a:xfrm>
              <a:off x="-16298" y="0"/>
              <a:ext cx="12208299" cy="6858000"/>
              <a:chOff x="-16298" y="0"/>
              <a:chExt cx="12208299" cy="6858000"/>
            </a:xfrm>
          </p:grpSpPr>
          <p:sp>
            <p:nvSpPr>
              <p:cNvPr id="15" name="Полилиния: фигура 14">
                <a:extLst>
                  <a:ext uri="{FF2B5EF4-FFF2-40B4-BE49-F238E27FC236}">
                    <a16:creationId xmlns:a16="http://schemas.microsoft.com/office/drawing/2014/main" xmlns="" id="{41E10E1E-5268-4F03-BA64-07E19DE26739}"/>
                  </a:ext>
                </a:extLst>
              </p:cNvPr>
              <p:cNvSpPr/>
              <p:nvPr/>
            </p:nvSpPr>
            <p:spPr>
              <a:xfrm flipH="1">
                <a:off x="-16297" y="0"/>
                <a:ext cx="12208298" cy="6858000"/>
              </a:xfrm>
              <a:custGeom>
                <a:avLst/>
                <a:gdLst>
                  <a:gd name="connsiteX0" fmla="*/ 8574289 w 12208298"/>
                  <a:gd name="connsiteY0" fmla="*/ 0 h 6858000"/>
                  <a:gd name="connsiteX1" fmla="*/ 0 w 12208298"/>
                  <a:gd name="connsiteY1" fmla="*/ 0 h 6858000"/>
                  <a:gd name="connsiteX2" fmla="*/ 0 w 12208298"/>
                  <a:gd name="connsiteY2" fmla="*/ 6858000 h 6858000"/>
                  <a:gd name="connsiteX3" fmla="*/ 532109 w 12208298"/>
                  <a:gd name="connsiteY3" fmla="*/ 6858000 h 6858000"/>
                  <a:gd name="connsiteX4" fmla="*/ 11495317 w 12208298"/>
                  <a:gd name="connsiteY4" fmla="*/ 6858000 h 6858000"/>
                  <a:gd name="connsiteX5" fmla="*/ 12208298 w 12208298"/>
                  <a:gd name="connsiteY5" fmla="*/ 6858000 h 6858000"/>
                  <a:gd name="connsiteX6" fmla="*/ 12208298 w 12208298"/>
                  <a:gd name="connsiteY6" fmla="*/ 3146781 h 6858000"/>
                  <a:gd name="connsiteX7" fmla="*/ 10353284 w 12208298"/>
                  <a:gd name="connsiteY7" fmla="*/ 1291767 h 6858000"/>
                  <a:gd name="connsiteX8" fmla="*/ 9866056 w 12208298"/>
                  <a:gd name="connsiteY8" fmla="*/ 1291767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08298" h="6858000">
                    <a:moveTo>
                      <a:pt x="8574289" y="0"/>
                    </a:moveTo>
                    <a:lnTo>
                      <a:pt x="0" y="0"/>
                    </a:lnTo>
                    <a:lnTo>
                      <a:pt x="0" y="6858000"/>
                    </a:lnTo>
                    <a:lnTo>
                      <a:pt x="532109" y="6858000"/>
                    </a:lnTo>
                    <a:lnTo>
                      <a:pt x="11495317" y="6858000"/>
                    </a:lnTo>
                    <a:lnTo>
                      <a:pt x="12208298" y="6858000"/>
                    </a:lnTo>
                    <a:lnTo>
                      <a:pt x="12208298" y="3146781"/>
                    </a:lnTo>
                    <a:lnTo>
                      <a:pt x="10353284" y="1291767"/>
                    </a:lnTo>
                    <a:lnTo>
                      <a:pt x="9866056" y="1291767"/>
                    </a:lnTo>
                    <a:close/>
                  </a:path>
                </a:pathLst>
              </a:custGeom>
              <a:solidFill>
                <a:schemeClr val="accent2">
                  <a:alpha val="7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/>
              </a:p>
            </p:txBody>
          </p:sp>
          <p:sp>
            <p:nvSpPr>
              <p:cNvPr id="16" name="Полилиния: фигура 15">
                <a:extLst>
                  <a:ext uri="{FF2B5EF4-FFF2-40B4-BE49-F238E27FC236}">
                    <a16:creationId xmlns:a16="http://schemas.microsoft.com/office/drawing/2014/main" xmlns="" id="{B989C45D-BDFF-418F-BE79-03FF70015770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pattFill prst="wdDnDiag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/>
              </a:p>
            </p:txBody>
          </p:sp>
          <p:sp>
            <p:nvSpPr>
              <p:cNvPr id="17" name="Прямоугольный треугольник 16">
                <a:extLst>
                  <a:ext uri="{FF2B5EF4-FFF2-40B4-BE49-F238E27FC236}">
                    <a16:creationId xmlns:a16="http://schemas.microsoft.com/office/drawing/2014/main" xmlns="" id="{8DCD5806-2A2F-4ABF-8057-245681C498E6}"/>
                  </a:ext>
                </a:extLst>
              </p:cNvPr>
              <p:cNvSpPr/>
              <p:nvPr/>
            </p:nvSpPr>
            <p:spPr>
              <a:xfrm rot="16200000" flipH="1" flipV="1">
                <a:off x="24625" y="-4746"/>
                <a:ext cx="2819399" cy="2828891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/>
              </a:p>
            </p:txBody>
          </p:sp>
          <p:sp>
            <p:nvSpPr>
              <p:cNvPr id="18" name="Прямоугольный треугольник 17">
                <a:extLst>
                  <a:ext uri="{FF2B5EF4-FFF2-40B4-BE49-F238E27FC236}">
                    <a16:creationId xmlns:a16="http://schemas.microsoft.com/office/drawing/2014/main" xmlns="" id="{3A93038F-E9E4-4FFD-B3DF-28DB7C2C1490}"/>
                  </a:ext>
                </a:extLst>
              </p:cNvPr>
              <p:cNvSpPr/>
              <p:nvPr/>
            </p:nvSpPr>
            <p:spPr>
              <a:xfrm rot="16200000" flipH="1" flipV="1">
                <a:off x="4418" y="-4422"/>
                <a:ext cx="2627088" cy="2635933"/>
              </a:xfrm>
              <a:prstGeom prst="rtTriangle">
                <a:avLst/>
              </a:prstGeom>
              <a:pattFill prst="dkHorz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/>
              </a:p>
            </p:txBody>
          </p:sp>
          <p:sp>
            <p:nvSpPr>
              <p:cNvPr id="19" name="Прямоугольный треугольник 18">
                <a:extLst>
                  <a:ext uri="{FF2B5EF4-FFF2-40B4-BE49-F238E27FC236}">
                    <a16:creationId xmlns:a16="http://schemas.microsoft.com/office/drawing/2014/main" xmlns="" id="{5DEA1E02-BBD0-4AE3-AF22-433B90272178}"/>
                  </a:ext>
                </a:extLst>
              </p:cNvPr>
              <p:cNvSpPr/>
              <p:nvPr/>
            </p:nvSpPr>
            <p:spPr>
              <a:xfrm rot="16200000" flipH="1" flipV="1">
                <a:off x="-12263" y="-4034"/>
                <a:ext cx="2397087" cy="2405158"/>
              </a:xfrm>
              <a:prstGeom prst="rtTriangle">
                <a:avLst/>
              </a:prstGeom>
              <a:solidFill>
                <a:schemeClr val="accent2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/>
              </a:p>
            </p:txBody>
          </p:sp>
          <p:sp>
            <p:nvSpPr>
              <p:cNvPr id="20" name="Полилиния: Фигура 19">
                <a:extLst>
                  <a:ext uri="{FF2B5EF4-FFF2-40B4-BE49-F238E27FC236}">
                    <a16:creationId xmlns:a16="http://schemas.microsoft.com/office/drawing/2014/main" xmlns="" id="{0027A677-9ACB-4264-B148-4806678FB83F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/>
              </a:p>
            </p:txBody>
          </p:sp>
        </p:grpSp>
        <p:sp>
          <p:nvSpPr>
            <p:cNvPr id="9" name="Полилиния: Фигура 12">
              <a:extLst>
                <a:ext uri="{FF2B5EF4-FFF2-40B4-BE49-F238E27FC236}">
                  <a16:creationId xmlns:a16="http://schemas.microsoft.com/office/drawing/2014/main" xmlns="" id="{E3AAB79D-382D-4A95-965E-526B6A681DA7}"/>
                </a:ext>
              </a:extLst>
            </p:cNvPr>
            <p:cNvSpPr/>
            <p:nvPr/>
          </p:nvSpPr>
          <p:spPr>
            <a:xfrm rot="18900000" flipH="1">
              <a:off x="-1604709" y="1397837"/>
              <a:ext cx="3211378" cy="3211378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0" name="Полилиния: Фигура 9">
              <a:extLst>
                <a:ext uri="{FF2B5EF4-FFF2-40B4-BE49-F238E27FC236}">
                  <a16:creationId xmlns:a16="http://schemas.microsoft.com/office/drawing/2014/main" xmlns="" id="{C0A22127-2B4A-4B15-B0A9-F019A30347A1}"/>
                </a:ext>
              </a:extLst>
            </p:cNvPr>
            <p:cNvSpPr/>
            <p:nvPr/>
          </p:nvSpPr>
          <p:spPr>
            <a:xfrm rot="18900000">
              <a:off x="-861777" y="-3756"/>
              <a:ext cx="2676646" cy="1356876"/>
            </a:xfrm>
            <a:custGeom>
              <a:avLst/>
              <a:gdLst>
                <a:gd name="connsiteX0" fmla="*/ 1319770 w 2676646"/>
                <a:gd name="connsiteY0" fmla="*/ 0 h 1356876"/>
                <a:gd name="connsiteX1" fmla="*/ 2676646 w 2676646"/>
                <a:gd name="connsiteY1" fmla="*/ 1356876 h 1356876"/>
                <a:gd name="connsiteX2" fmla="*/ 0 w 2676646"/>
                <a:gd name="connsiteY2" fmla="*/ 1356876 h 1356876"/>
                <a:gd name="connsiteX3" fmla="*/ 0 w 2676646"/>
                <a:gd name="connsiteY3" fmla="*/ 1319770 h 135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6646" h="1356876">
                  <a:moveTo>
                    <a:pt x="1319770" y="0"/>
                  </a:moveTo>
                  <a:lnTo>
                    <a:pt x="2676646" y="1356876"/>
                  </a:lnTo>
                  <a:lnTo>
                    <a:pt x="0" y="1356876"/>
                  </a:lnTo>
                  <a:lnTo>
                    <a:pt x="0" y="1319770"/>
                  </a:lnTo>
                  <a:close/>
                </a:path>
              </a:pathLst>
            </a:custGeom>
            <a:pattFill prst="wdUpDiag">
              <a:fgClr>
                <a:schemeClr val="accent2"/>
              </a:fgClr>
              <a:bgClr>
                <a:schemeClr val="accent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/>
            </a:p>
          </p:txBody>
        </p:sp>
        <p:sp>
          <p:nvSpPr>
            <p:cNvPr id="11" name="Полилиния: Фигура 12">
              <a:extLst>
                <a:ext uri="{FF2B5EF4-FFF2-40B4-BE49-F238E27FC236}">
                  <a16:creationId xmlns:a16="http://schemas.microsoft.com/office/drawing/2014/main" xmlns="" id="{F04D9FDC-1B67-4254-9535-CD32E81F0C3E}"/>
                </a:ext>
              </a:extLst>
            </p:cNvPr>
            <p:cNvSpPr/>
            <p:nvPr/>
          </p:nvSpPr>
          <p:spPr>
            <a:xfrm rot="13500000">
              <a:off x="-1226102" y="1737462"/>
              <a:ext cx="2416016" cy="2416016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xmlns="" id="{0A86C4EA-4CF8-4531-845D-4FCB1E2F7422}"/>
                </a:ext>
              </a:extLst>
            </p:cNvPr>
            <p:cNvGrpSpPr/>
            <p:nvPr/>
          </p:nvGrpSpPr>
          <p:grpSpPr>
            <a:xfrm>
              <a:off x="-760406" y="4672937"/>
              <a:ext cx="1520812" cy="1520812"/>
              <a:chOff x="-1604709" y="3012880"/>
              <a:chExt cx="3211378" cy="3211378"/>
            </a:xfrm>
          </p:grpSpPr>
          <p:sp>
            <p:nvSpPr>
              <p:cNvPr id="13" name="Полилиния: Фигура 12">
                <a:extLst>
                  <a:ext uri="{FF2B5EF4-FFF2-40B4-BE49-F238E27FC236}">
                    <a16:creationId xmlns:a16="http://schemas.microsoft.com/office/drawing/2014/main" xmlns="" id="{1101B195-C112-4D20-8D19-4D22479B150D}"/>
                  </a:ext>
                </a:extLst>
              </p:cNvPr>
              <p:cNvSpPr/>
              <p:nvPr/>
            </p:nvSpPr>
            <p:spPr>
              <a:xfrm rot="18900000" flipH="1">
                <a:off x="-1604709" y="3012880"/>
                <a:ext cx="3211378" cy="3211378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/>
              </a:p>
            </p:txBody>
          </p:sp>
          <p:sp>
            <p:nvSpPr>
              <p:cNvPr id="14" name="Полилиния: Фигура 12">
                <a:extLst>
                  <a:ext uri="{FF2B5EF4-FFF2-40B4-BE49-F238E27FC236}">
                    <a16:creationId xmlns:a16="http://schemas.microsoft.com/office/drawing/2014/main" xmlns="" id="{CA755F1F-9955-4CBB-8F34-F7801CA44CE7}"/>
                  </a:ext>
                </a:extLst>
              </p:cNvPr>
              <p:cNvSpPr/>
              <p:nvPr/>
            </p:nvSpPr>
            <p:spPr>
              <a:xfrm rot="13500000">
                <a:off x="-1226102" y="3352505"/>
                <a:ext cx="2416016" cy="2416016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wdDnDiag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accent2">
                    <a:lumMod val="50000"/>
                  </a:schemeClr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/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597736-C478-4C26-9BAF-205FE31E97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61488" y="2395728"/>
            <a:ext cx="7077456" cy="1243584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600" b="1" dirty="0">
                <a:solidFill>
                  <a:schemeClr val="accent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3D2DEF0-A0B0-4CFE-B67D-A9D75E236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1488" y="3721608"/>
            <a:ext cx="7077456" cy="8686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GB" sz="1800" spc="3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3695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2838D16-809E-4EB1-8C0C-0E63D81391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4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олилиния: Фигура 7">
            <a:extLst>
              <a:ext uri="{FF2B5EF4-FFF2-40B4-BE49-F238E27FC236}">
                <a16:creationId xmlns:a16="http://schemas.microsoft.com/office/drawing/2014/main" xmlns="" id="{01FEB333-94B4-4E53-9019-D584810903BB}"/>
              </a:ext>
            </a:extLst>
          </p:cNvPr>
          <p:cNvSpPr/>
          <p:nvPr userDrawn="1"/>
        </p:nvSpPr>
        <p:spPr>
          <a:xfrm>
            <a:off x="0" y="0"/>
            <a:ext cx="12192000" cy="6862745"/>
          </a:xfrm>
          <a:custGeom>
            <a:avLst/>
            <a:gdLst>
              <a:gd name="connsiteX0" fmla="*/ 0 w 12192000"/>
              <a:gd name="connsiteY0" fmla="*/ 0 h 6849743"/>
              <a:gd name="connsiteX1" fmla="*/ 7554712 w 12192000"/>
              <a:gd name="connsiteY1" fmla="*/ 0 h 6849743"/>
              <a:gd name="connsiteX2" fmla="*/ 10266645 w 12192000"/>
              <a:gd name="connsiteY2" fmla="*/ 2711934 h 6849743"/>
              <a:gd name="connsiteX3" fmla="*/ 11289529 w 12192000"/>
              <a:gd name="connsiteY3" fmla="*/ 2711934 h 6849743"/>
              <a:gd name="connsiteX4" fmla="*/ 12191999 w 12192000"/>
              <a:gd name="connsiteY4" fmla="*/ 3614404 h 6849743"/>
              <a:gd name="connsiteX5" fmla="*/ 12192000 w 12192000"/>
              <a:gd name="connsiteY5" fmla="*/ 6849743 h 6849743"/>
              <a:gd name="connsiteX6" fmla="*/ 0 w 12192000"/>
              <a:gd name="connsiteY6" fmla="*/ 6849743 h 684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49743">
                <a:moveTo>
                  <a:pt x="0" y="0"/>
                </a:moveTo>
                <a:lnTo>
                  <a:pt x="7554712" y="0"/>
                </a:lnTo>
                <a:lnTo>
                  <a:pt x="10266645" y="2711934"/>
                </a:lnTo>
                <a:lnTo>
                  <a:pt x="11289529" y="2711934"/>
                </a:lnTo>
                <a:lnTo>
                  <a:pt x="12191999" y="3614404"/>
                </a:lnTo>
                <a:lnTo>
                  <a:pt x="12192000" y="6849743"/>
                </a:lnTo>
                <a:lnTo>
                  <a:pt x="0" y="6849743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олилиния: Фигура 8">
            <a:extLst>
              <a:ext uri="{FF2B5EF4-FFF2-40B4-BE49-F238E27FC236}">
                <a16:creationId xmlns:a16="http://schemas.microsoft.com/office/drawing/2014/main" xmlns="" id="{A59B9489-0CD9-4DB7-AC82-6E7867F91403}"/>
              </a:ext>
            </a:extLst>
          </p:cNvPr>
          <p:cNvSpPr/>
          <p:nvPr userDrawn="1"/>
        </p:nvSpPr>
        <p:spPr>
          <a:xfrm rot="16200000" flipV="1">
            <a:off x="2626805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ый треугольник 9">
            <a:extLst>
              <a:ext uri="{FF2B5EF4-FFF2-40B4-BE49-F238E27FC236}">
                <a16:creationId xmlns:a16="http://schemas.microsoft.com/office/drawing/2014/main" xmlns="" id="{A55D1C76-C591-4FA5-9780-87AB6B37C0FA}"/>
              </a:ext>
            </a:extLst>
          </p:cNvPr>
          <p:cNvSpPr/>
          <p:nvPr userDrawn="1"/>
        </p:nvSpPr>
        <p:spPr>
          <a:xfrm rot="5400000" flipV="1">
            <a:off x="5851010" y="-10649"/>
            <a:ext cx="6326154" cy="6347453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олилиния: Фигура 10">
            <a:extLst>
              <a:ext uri="{FF2B5EF4-FFF2-40B4-BE49-F238E27FC236}">
                <a16:creationId xmlns:a16="http://schemas.microsoft.com/office/drawing/2014/main" xmlns="" id="{A7DC1D12-670F-4235-8791-FA8C2B330871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олилиния: Фигура 11">
            <a:extLst>
              <a:ext uri="{FF2B5EF4-FFF2-40B4-BE49-F238E27FC236}">
                <a16:creationId xmlns:a16="http://schemas.microsoft.com/office/drawing/2014/main" xmlns="" id="{859569CF-FDAC-47C4-A0F5-296F7117C398}"/>
              </a:ext>
            </a:extLst>
          </p:cNvPr>
          <p:cNvSpPr/>
          <p:nvPr userDrawn="1"/>
        </p:nvSpPr>
        <p:spPr>
          <a:xfrm rot="2700000">
            <a:off x="9668984" y="1404392"/>
            <a:ext cx="4406148" cy="5299239"/>
          </a:xfrm>
          <a:custGeom>
            <a:avLst/>
            <a:gdLst>
              <a:gd name="connsiteX0" fmla="*/ 0 w 4406148"/>
              <a:gd name="connsiteY0" fmla="*/ 0 h 5299239"/>
              <a:gd name="connsiteX1" fmla="*/ 4406148 w 4406148"/>
              <a:gd name="connsiteY1" fmla="*/ 4406147 h 5299239"/>
              <a:gd name="connsiteX2" fmla="*/ 3513056 w 4406148"/>
              <a:gd name="connsiteY2" fmla="*/ 5299239 h 5299239"/>
              <a:gd name="connsiteX3" fmla="*/ 1 w 4406148"/>
              <a:gd name="connsiteY3" fmla="*/ 5299239 h 5299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6148" h="5299239">
                <a:moveTo>
                  <a:pt x="0" y="0"/>
                </a:moveTo>
                <a:lnTo>
                  <a:pt x="4406148" y="4406147"/>
                </a:lnTo>
                <a:lnTo>
                  <a:pt x="3513056" y="5299239"/>
                </a:lnTo>
                <a:lnTo>
                  <a:pt x="1" y="529923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3" name="Полилиния: Фигура 12">
            <a:extLst>
              <a:ext uri="{FF2B5EF4-FFF2-40B4-BE49-F238E27FC236}">
                <a16:creationId xmlns:a16="http://schemas.microsoft.com/office/drawing/2014/main" xmlns="" id="{D68D0C72-2B2C-4C85-A091-157853C71784}"/>
              </a:ext>
            </a:extLst>
          </p:cNvPr>
          <p:cNvSpPr/>
          <p:nvPr userDrawn="1"/>
        </p:nvSpPr>
        <p:spPr>
          <a:xfrm rot="8100000" flipH="1">
            <a:off x="9583575" y="1088097"/>
            <a:ext cx="5072180" cy="4843502"/>
          </a:xfrm>
          <a:custGeom>
            <a:avLst/>
            <a:gdLst>
              <a:gd name="connsiteX0" fmla="*/ 5072180 w 5072180"/>
              <a:gd name="connsiteY0" fmla="*/ 4843501 h 4843502"/>
              <a:gd name="connsiteX1" fmla="*/ 228679 w 5072180"/>
              <a:gd name="connsiteY1" fmla="*/ 0 h 4843502"/>
              <a:gd name="connsiteX2" fmla="*/ 1 w 5072180"/>
              <a:gd name="connsiteY2" fmla="*/ 228678 h 4843502"/>
              <a:gd name="connsiteX3" fmla="*/ 0 w 5072180"/>
              <a:gd name="connsiteY3" fmla="*/ 4843502 h 48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2180" h="4843502">
                <a:moveTo>
                  <a:pt x="5072180" y="4843501"/>
                </a:moveTo>
                <a:lnTo>
                  <a:pt x="228679" y="0"/>
                </a:lnTo>
                <a:lnTo>
                  <a:pt x="1" y="228678"/>
                </a:lnTo>
                <a:lnTo>
                  <a:pt x="0" y="4843502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4" name="Полилиния: Фигура 13">
            <a:extLst>
              <a:ext uri="{FF2B5EF4-FFF2-40B4-BE49-F238E27FC236}">
                <a16:creationId xmlns:a16="http://schemas.microsoft.com/office/drawing/2014/main" xmlns="" id="{8E25334A-5FE3-4DDA-8D32-4796CCFCAA74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5" name="Полилиния: Фигура 14">
            <a:extLst>
              <a:ext uri="{FF2B5EF4-FFF2-40B4-BE49-F238E27FC236}">
                <a16:creationId xmlns:a16="http://schemas.microsoft.com/office/drawing/2014/main" xmlns="" id="{18818DF1-D7FD-4C0F-875D-7A07E8F75C06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8F9BB384-9E14-4CEA-82C1-21837229D3EF}"/>
              </a:ext>
            </a:extLst>
          </p:cNvPr>
          <p:cNvGrpSpPr/>
          <p:nvPr userDrawn="1"/>
        </p:nvGrpSpPr>
        <p:grpSpPr>
          <a:xfrm rot="16200000">
            <a:off x="431651" y="-917359"/>
            <a:ext cx="1532001" cy="1826463"/>
            <a:chOff x="10800164" y="7142066"/>
            <a:chExt cx="2775293" cy="3308724"/>
          </a:xfrm>
        </p:grpSpPr>
        <p:sp>
          <p:nvSpPr>
            <p:cNvPr id="17" name="Полилиния: Фигура 16">
              <a:extLst>
                <a:ext uri="{FF2B5EF4-FFF2-40B4-BE49-F238E27FC236}">
                  <a16:creationId xmlns:a16="http://schemas.microsoft.com/office/drawing/2014/main" xmlns="" id="{0862A81A-959D-4EAB-90ED-DB20759BB397}"/>
                </a:ext>
              </a:extLst>
            </p:cNvPr>
            <p:cNvSpPr/>
            <p:nvPr/>
          </p:nvSpPr>
          <p:spPr>
            <a:xfrm rot="2700000">
              <a:off x="10800164" y="7675497"/>
              <a:ext cx="2775293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8" name="Полилиния: Фигура 17">
              <a:extLst>
                <a:ext uri="{FF2B5EF4-FFF2-40B4-BE49-F238E27FC236}">
                  <a16:creationId xmlns:a16="http://schemas.microsoft.com/office/drawing/2014/main" xmlns="" id="{AAB9E28C-9422-42BD-AECE-29B44B5D63E2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2772239B-C46D-4458-BB4B-DDB12FAB0172}"/>
              </a:ext>
            </a:extLst>
          </p:cNvPr>
          <p:cNvGrpSpPr/>
          <p:nvPr userDrawn="1"/>
        </p:nvGrpSpPr>
        <p:grpSpPr>
          <a:xfrm rot="16200000">
            <a:off x="1992859" y="-497210"/>
            <a:ext cx="818398" cy="986162"/>
            <a:chOff x="10945855" y="7317026"/>
            <a:chExt cx="2483924" cy="2993104"/>
          </a:xfrm>
        </p:grpSpPr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xmlns="" id="{3C8A2A1A-1FB9-4CA1-B74E-B293187E51AA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21" name="Полилиния: Фигура 20">
              <a:extLst>
                <a:ext uri="{FF2B5EF4-FFF2-40B4-BE49-F238E27FC236}">
                  <a16:creationId xmlns:a16="http://schemas.microsoft.com/office/drawing/2014/main" xmlns="" id="{DF2B18BA-6B43-40FA-A23B-D894D6AB468B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 rtl="0"/>
            <a:r>
              <a:rPr lang="ru-RU" noProof="0"/>
              <a:t>Образец текста</a:t>
            </a:r>
          </a:p>
        </p:txBody>
      </p:sp>
      <p:sp>
        <p:nvSpPr>
          <p:cNvPr id="22" name="Номер слайда 4">
            <a:extLst>
              <a:ext uri="{FF2B5EF4-FFF2-40B4-BE49-F238E27FC236}">
                <a16:creationId xmlns:a16="http://schemas.microsoft.com/office/drawing/2014/main" xmlns="" id="{0F332671-6296-47C8-BF26-B2D962F5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xmlns="" id="{7772A652-7229-2B42-B87B-298C31D6F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Заголовок раздела 01</a:t>
            </a:r>
          </a:p>
        </p:txBody>
      </p:sp>
    </p:spTree>
    <p:extLst>
      <p:ext uri="{BB962C8B-B14F-4D97-AF65-F5344CB8AC3E}">
        <p14:creationId xmlns:p14="http://schemas.microsoft.com/office/powerpoint/2010/main" val="167519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Дополнительный 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4" name="Полилиния: Фигура 33">
            <a:extLst>
              <a:ext uri="{FF2B5EF4-FFF2-40B4-BE49-F238E27FC236}">
                <a16:creationId xmlns:a16="http://schemas.microsoft.com/office/drawing/2014/main" xmlns="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24" name="Полилиния: Фигура 23">
            <a:extLst>
              <a:ext uri="{FF2B5EF4-FFF2-40B4-BE49-F238E27FC236}">
                <a16:creationId xmlns:a16="http://schemas.microsoft.com/office/drawing/2014/main" xmlns="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5" name="Полилиния: Фигура 24">
            <a:extLst>
              <a:ext uri="{FF2B5EF4-FFF2-40B4-BE49-F238E27FC236}">
                <a16:creationId xmlns:a16="http://schemas.microsoft.com/office/drawing/2014/main" xmlns="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E9318B2B-E019-4078-9EF0-C9D6281AE31B}"/>
              </a:ext>
            </a:extLst>
          </p:cNvPr>
          <p:cNvGrpSpPr/>
          <p:nvPr userDrawn="1"/>
        </p:nvGrpSpPr>
        <p:grpSpPr>
          <a:xfrm>
            <a:off x="9776075" y="2057401"/>
            <a:ext cx="4413559" cy="3934444"/>
            <a:chOff x="9222437" y="1088097"/>
            <a:chExt cx="5433318" cy="4843502"/>
          </a:xfrm>
        </p:grpSpPr>
        <p:sp>
          <p:nvSpPr>
            <p:cNvPr id="27" name="Полилиния: Фигура 26">
              <a:extLst>
                <a:ext uri="{FF2B5EF4-FFF2-40B4-BE49-F238E27FC236}">
                  <a16:creationId xmlns:a16="http://schemas.microsoft.com/office/drawing/2014/main" xmlns="" id="{D3E625C0-9656-421F-861F-67C8F93362ED}"/>
                </a:ext>
              </a:extLst>
            </p:cNvPr>
            <p:cNvSpPr/>
            <p:nvPr/>
          </p:nvSpPr>
          <p:spPr>
            <a:xfrm rot="2700000">
              <a:off x="9668983" y="1078460"/>
              <a:ext cx="4406148" cy="5299239"/>
            </a:xfrm>
            <a:custGeom>
              <a:avLst/>
              <a:gdLst>
                <a:gd name="connsiteX0" fmla="*/ 0 w 4406148"/>
                <a:gd name="connsiteY0" fmla="*/ 0 h 5299239"/>
                <a:gd name="connsiteX1" fmla="*/ 4406148 w 4406148"/>
                <a:gd name="connsiteY1" fmla="*/ 4406147 h 5299239"/>
                <a:gd name="connsiteX2" fmla="*/ 3513056 w 4406148"/>
                <a:gd name="connsiteY2" fmla="*/ 5299239 h 5299239"/>
                <a:gd name="connsiteX3" fmla="*/ 1 w 4406148"/>
                <a:gd name="connsiteY3" fmla="*/ 5299239 h 529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6148" h="5299239">
                  <a:moveTo>
                    <a:pt x="0" y="0"/>
                  </a:moveTo>
                  <a:lnTo>
                    <a:pt x="4406148" y="4406147"/>
                  </a:lnTo>
                  <a:lnTo>
                    <a:pt x="3513056" y="5299239"/>
                  </a:lnTo>
                  <a:lnTo>
                    <a:pt x="1" y="52992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:a16="http://schemas.microsoft.com/office/drawing/2014/main" xmlns="" id="{49F8E490-C6E3-4D00-866F-CD85DD88996E}"/>
                </a:ext>
              </a:extLst>
            </p:cNvPr>
            <p:cNvSpPr/>
            <p:nvPr/>
          </p:nvSpPr>
          <p:spPr>
            <a:xfrm rot="8100000" flipH="1">
              <a:off x="9583575" y="1088097"/>
              <a:ext cx="5072180" cy="4843502"/>
            </a:xfrm>
            <a:custGeom>
              <a:avLst/>
              <a:gdLst>
                <a:gd name="connsiteX0" fmla="*/ 5072180 w 5072180"/>
                <a:gd name="connsiteY0" fmla="*/ 4843501 h 4843502"/>
                <a:gd name="connsiteX1" fmla="*/ 228679 w 5072180"/>
                <a:gd name="connsiteY1" fmla="*/ 0 h 4843502"/>
                <a:gd name="connsiteX2" fmla="*/ 1 w 5072180"/>
                <a:gd name="connsiteY2" fmla="*/ 228678 h 4843502"/>
                <a:gd name="connsiteX3" fmla="*/ 0 w 5072180"/>
                <a:gd name="connsiteY3" fmla="*/ 4843502 h 4843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2180" h="4843502">
                  <a:moveTo>
                    <a:pt x="5072180" y="4843501"/>
                  </a:moveTo>
                  <a:lnTo>
                    <a:pt x="228679" y="0"/>
                  </a:lnTo>
                  <a:lnTo>
                    <a:pt x="1" y="228678"/>
                  </a:lnTo>
                  <a:lnTo>
                    <a:pt x="0" y="4843502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/>
            </a:p>
          </p:txBody>
        </p:sp>
      </p:grpSp>
      <p:sp>
        <p:nvSpPr>
          <p:cNvPr id="29" name="Полилиния: Фигура 28">
            <a:extLst>
              <a:ext uri="{FF2B5EF4-FFF2-40B4-BE49-F238E27FC236}">
                <a16:creationId xmlns:a16="http://schemas.microsoft.com/office/drawing/2014/main" xmlns="" id="{EE8F5B31-1523-46AE-9455-C33DFC1BDDE0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30" name="Полилиния: Фигура 29">
            <a:extLst>
              <a:ext uri="{FF2B5EF4-FFF2-40B4-BE49-F238E27FC236}">
                <a16:creationId xmlns:a16="http://schemas.microsoft.com/office/drawing/2014/main" xmlns="" id="{5D17048F-C2E1-4775-BC32-50BD6219F89D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xmlns="" id="{EAB002AA-4848-49C8-A834-036F860C79A3}"/>
              </a:ext>
            </a:extLst>
          </p:cNvPr>
          <p:cNvGrpSpPr/>
          <p:nvPr userDrawn="1"/>
        </p:nvGrpSpPr>
        <p:grpSpPr>
          <a:xfrm rot="16200000" flipH="1">
            <a:off x="9913705" y="6257994"/>
            <a:ext cx="1052473" cy="1209445"/>
            <a:chOff x="10800165" y="7142066"/>
            <a:chExt cx="2775293" cy="3189215"/>
          </a:xfrm>
        </p:grpSpPr>
        <p:sp>
          <p:nvSpPr>
            <p:cNvPr id="32" name="Полилиния: Фигура 31">
              <a:extLst>
                <a:ext uri="{FF2B5EF4-FFF2-40B4-BE49-F238E27FC236}">
                  <a16:creationId xmlns:a16="http://schemas.microsoft.com/office/drawing/2014/main" xmlns="" id="{14B187A8-7F8D-469D-A03B-4F835A5746DE}"/>
                </a:ext>
              </a:extLst>
            </p:cNvPr>
            <p:cNvSpPr/>
            <p:nvPr/>
          </p:nvSpPr>
          <p:spPr>
            <a:xfrm rot="2700000">
              <a:off x="10800166" y="7555988"/>
              <a:ext cx="2775292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33" name="Полилиния: Фигура 32">
              <a:extLst>
                <a:ext uri="{FF2B5EF4-FFF2-40B4-BE49-F238E27FC236}">
                  <a16:creationId xmlns:a16="http://schemas.microsoft.com/office/drawing/2014/main" xmlns="" id="{03D871D1-A11A-48FB-82A8-8D61AB5CB85C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Заголовок раздела 01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 rtl="0"/>
            <a:r>
              <a:rPr lang="ru-RU" noProof="0"/>
              <a:t>Образец текста</a:t>
            </a:r>
          </a:p>
        </p:txBody>
      </p:sp>
      <p:sp>
        <p:nvSpPr>
          <p:cNvPr id="35" name="Номер слайда 4">
            <a:extLst>
              <a:ext uri="{FF2B5EF4-FFF2-40B4-BE49-F238E27FC236}">
                <a16:creationId xmlns:a16="http://schemas.microsoft.com/office/drawing/2014/main" xmlns="" id="{6F73F836-940E-4B65-A29C-D0869263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11478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цита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4" name="Полилиния: Фигура 33">
            <a:extLst>
              <a:ext uri="{FF2B5EF4-FFF2-40B4-BE49-F238E27FC236}">
                <a16:creationId xmlns:a16="http://schemas.microsoft.com/office/drawing/2014/main" xmlns="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24" name="Полилиния: Фигура 23">
            <a:extLst>
              <a:ext uri="{FF2B5EF4-FFF2-40B4-BE49-F238E27FC236}">
                <a16:creationId xmlns:a16="http://schemas.microsoft.com/office/drawing/2014/main" xmlns="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5" name="Полилиния: Фигура 24">
            <a:extLst>
              <a:ext uri="{FF2B5EF4-FFF2-40B4-BE49-F238E27FC236}">
                <a16:creationId xmlns:a16="http://schemas.microsoft.com/office/drawing/2014/main" xmlns="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ECB4C115-EFF9-405C-98BE-F4077B9730D0}"/>
              </a:ext>
            </a:extLst>
          </p:cNvPr>
          <p:cNvSpPr/>
          <p:nvPr userDrawn="1"/>
        </p:nvSpPr>
        <p:spPr>
          <a:xfrm>
            <a:off x="533399" y="914400"/>
            <a:ext cx="1944914" cy="1944914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76200">
            <a:solidFill>
              <a:schemeClr val="accent1"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xmlns="" id="{C9A300DD-BB54-44ED-A7E4-01CD41EC930F}"/>
              </a:ext>
            </a:extLst>
          </p:cNvPr>
          <p:cNvSpPr txBox="1">
            <a:spLocks/>
          </p:cNvSpPr>
          <p:nvPr userDrawn="1"/>
        </p:nvSpPr>
        <p:spPr>
          <a:xfrm>
            <a:off x="956993" y="923305"/>
            <a:ext cx="1005115" cy="28593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GB" sz="3600" b="0" i="0" kern="120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 rtl="0"/>
            <a:r>
              <a:rPr lang="ru-RU" sz="18400" noProof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"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3200400"/>
            <a:ext cx="7551057" cy="28593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lang="en-GB" sz="3200" b="0" i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Цитата</a:t>
            </a:r>
          </a:p>
        </p:txBody>
      </p:sp>
      <p:sp>
        <p:nvSpPr>
          <p:cNvPr id="19" name="Номер слайда 4">
            <a:extLst>
              <a:ext uri="{FF2B5EF4-FFF2-40B4-BE49-F238E27FC236}">
                <a16:creationId xmlns:a16="http://schemas.microsoft.com/office/drawing/2014/main" xmlns="" id="{A4E6C1FF-5925-42B3-B7F9-0A0031BD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5316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текст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8" name="Полилиния: Фигура 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ru-RU" noProof="0" smtClean="0"/>
              <a:pPr/>
              <a:t>‹#›</a:t>
            </a:fld>
            <a:endParaRPr lang="ru-RU" noProof="0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7" name="Полилиния: Фигура 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23" name="Текст 22">
            <a:extLst>
              <a:ext uri="{FF2B5EF4-FFF2-40B4-BE49-F238E27FC236}">
                <a16:creationId xmlns:a16="http://schemas.microsoft.com/office/drawing/2014/main" xmlns="" id="{03618670-D1E4-466C-BDB5-FC890AC314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25385"/>
            <a:ext cx="6718300" cy="4093243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4574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8" name="Полилиния: Фигура 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2" name="Полилиния: фигура 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олилиния: Фигура 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7" name="Полилиния: Фигура 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Прямоугольник: Усеченный угол 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ru-RU" noProof="0"/>
            </a:p>
          </p:txBody>
        </p:sp>
        <p:sp>
          <p:nvSpPr>
            <p:cNvPr id="3" name="Прямоугольник: Усеченный угол 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24" name="Полилиния: Фигура 23">
            <a:extLst>
              <a:ext uri="{FF2B5EF4-FFF2-40B4-BE49-F238E27FC236}">
                <a16:creationId xmlns:a16="http://schemas.microsoft.com/office/drawing/2014/main" xmlns="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73704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8" name="Полилиния: Фигура 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2" name="Полилиния: фигура 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олилиния: Фигура 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7" name="Полилиния: Фигура 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Прямоугольник: Усеченный угол 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ru-RU" noProof="0"/>
            </a:p>
          </p:txBody>
        </p:sp>
        <p:sp>
          <p:nvSpPr>
            <p:cNvPr id="3" name="Прямоугольник: Усеченный угол 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24" name="Полилиния: Фигура 23">
            <a:extLst>
              <a:ext uri="{FF2B5EF4-FFF2-40B4-BE49-F238E27FC236}">
                <a16:creationId xmlns:a16="http://schemas.microsoft.com/office/drawing/2014/main" xmlns="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xmlns="" id="{0103A49C-32FF-49E6-86F3-FC2E19517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65" y="1825625"/>
            <a:ext cx="11215235" cy="4351338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636708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8" name="Полилиния: Фигура 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2" name="Полилиния: фигура 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олилиния: Фигура 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7" name="Полилиния: Фигура 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Прямоугольник: Усеченный угол 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ru-RU" noProof="0"/>
            </a:p>
          </p:txBody>
        </p:sp>
        <p:sp>
          <p:nvSpPr>
            <p:cNvPr id="3" name="Прямоугольник: Усеченный угол 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24" name="Полилиния: Фигура 23">
            <a:extLst>
              <a:ext uri="{FF2B5EF4-FFF2-40B4-BE49-F238E27FC236}">
                <a16:creationId xmlns:a16="http://schemas.microsoft.com/office/drawing/2014/main" xmlns="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xmlns="" id="{7FA80A70-18DE-4DB9-9982-BA75BE54C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0" y="1681163"/>
            <a:ext cx="5157787" cy="823912"/>
          </a:xfrm>
        </p:spPr>
        <p:txBody>
          <a:bodyPr rtlCol="0"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6" name="Текст 4">
            <a:extLst>
              <a:ext uri="{FF2B5EF4-FFF2-40B4-BE49-F238E27FC236}">
                <a16:creationId xmlns:a16="http://schemas.microsoft.com/office/drawing/2014/main" xmlns="" id="{2801C0EF-C078-44B0-AD01-4850E9A65E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0812" y="1681163"/>
            <a:ext cx="5157788" cy="823912"/>
          </a:xfrm>
        </p:spPr>
        <p:txBody>
          <a:bodyPr rtlCol="0"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7" name="Объект 3">
            <a:extLst>
              <a:ext uri="{FF2B5EF4-FFF2-40B4-BE49-F238E27FC236}">
                <a16:creationId xmlns:a16="http://schemas.microsoft.com/office/drawing/2014/main" xmlns="" id="{7C9DED91-45F6-4308-A085-1EFACA646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500" y="2505075"/>
            <a:ext cx="5157787" cy="3684588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28" name="Объект 5">
            <a:extLst>
              <a:ext uri="{FF2B5EF4-FFF2-40B4-BE49-F238E27FC236}">
                <a16:creationId xmlns:a16="http://schemas.microsoft.com/office/drawing/2014/main" xmlns="" id="{0574B5E7-B666-439B-9278-67BE1EA6EB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75412" y="2505075"/>
            <a:ext cx="5183188" cy="3684588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19167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типа содержимого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8" name="Полилиния: Фигура 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2" name="Полилиния: фигура 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олилиния: Фигура 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7" name="Полилиния: Фигура 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Прямоугольник: Усеченный угол 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ru-RU" noProof="0"/>
            </a:p>
          </p:txBody>
        </p:sp>
        <p:sp>
          <p:nvSpPr>
            <p:cNvPr id="3" name="Прямоугольник: Усеченный угол 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24" name="Полилиния: Фигура 23">
            <a:extLst>
              <a:ext uri="{FF2B5EF4-FFF2-40B4-BE49-F238E27FC236}">
                <a16:creationId xmlns:a16="http://schemas.microsoft.com/office/drawing/2014/main" xmlns="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xmlns="" id="{FE796BFF-6E5F-4DE7-B193-F501FC094D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365" y="1517715"/>
            <a:ext cx="5184437" cy="4659248"/>
          </a:xfrm>
        </p:spPr>
        <p:txBody>
          <a:bodyPr rtlCol="0"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21" name="Объект 3">
            <a:extLst>
              <a:ext uri="{FF2B5EF4-FFF2-40B4-BE49-F238E27FC236}">
                <a16:creationId xmlns:a16="http://schemas.microsoft.com/office/drawing/2014/main" xmlns="" id="{78622754-CA4D-4C27-A37F-B26E7B4C9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4163" y="1517715"/>
            <a:ext cx="5184437" cy="4659248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99597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атегория 5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8" name="Полилиния: Фигура 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2" name="Полилиния: фигура 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олилиния: Фигура 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7" name="Полилиния: Фигура 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Прямоугольник: Усеченный угол 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3" name="Прямоугольник: Усеченный угол 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20" name="Рисунок 8">
            <a:extLst>
              <a:ext uri="{FF2B5EF4-FFF2-40B4-BE49-F238E27FC236}">
                <a16:creationId xmlns:a16="http://schemas.microsoft.com/office/drawing/2014/main" xmlns="" id="{6D00E6B4-1CBE-404E-B943-5F1832320C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8212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8">
            <a:extLst>
              <a:ext uri="{FF2B5EF4-FFF2-40B4-BE49-F238E27FC236}">
                <a16:creationId xmlns:a16="http://schemas.microsoft.com/office/drawing/2014/main" xmlns="" id="{7CD59BFD-62BE-4E33-92A5-B84A2A9A8D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2230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8">
            <a:extLst>
              <a:ext uri="{FF2B5EF4-FFF2-40B4-BE49-F238E27FC236}">
                <a16:creationId xmlns:a16="http://schemas.microsoft.com/office/drawing/2014/main" xmlns="" id="{60DC5978-55B8-421D-91B4-29F8210A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66248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8">
            <a:extLst>
              <a:ext uri="{FF2B5EF4-FFF2-40B4-BE49-F238E27FC236}">
                <a16:creationId xmlns:a16="http://schemas.microsoft.com/office/drawing/2014/main" xmlns="" id="{BE3FB8C3-2C7E-4C59-8BD5-53FA2772DB5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10266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8">
            <a:extLst>
              <a:ext uri="{FF2B5EF4-FFF2-40B4-BE49-F238E27FC236}">
                <a16:creationId xmlns:a16="http://schemas.microsoft.com/office/drawing/2014/main" xmlns="" id="{FD8FA9DA-C36B-4889-B88F-28B5829E5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54283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6" name="Текст 22">
            <a:extLst>
              <a:ext uri="{FF2B5EF4-FFF2-40B4-BE49-F238E27FC236}">
                <a16:creationId xmlns:a16="http://schemas.microsoft.com/office/drawing/2014/main" xmlns="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9894" y="4240093"/>
            <a:ext cx="1776140" cy="146304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7" name="Текст 22">
            <a:extLst>
              <a:ext uri="{FF2B5EF4-FFF2-40B4-BE49-F238E27FC236}">
                <a16:creationId xmlns:a16="http://schemas.microsoft.com/office/drawing/2014/main" xmlns="" id="{05F72315-51A9-431C-B80A-45E4FB1D6B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63912" y="4240093"/>
            <a:ext cx="1776140" cy="146304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8" name="Текст 22">
            <a:extLst>
              <a:ext uri="{FF2B5EF4-FFF2-40B4-BE49-F238E27FC236}">
                <a16:creationId xmlns:a16="http://schemas.microsoft.com/office/drawing/2014/main" xmlns="" id="{883D1F0C-34F1-46E1-B178-E4AB82B146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07930" y="4240093"/>
            <a:ext cx="1776140" cy="146304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9" name="Текст 22">
            <a:extLst>
              <a:ext uri="{FF2B5EF4-FFF2-40B4-BE49-F238E27FC236}">
                <a16:creationId xmlns:a16="http://schemas.microsoft.com/office/drawing/2014/main" xmlns="" id="{7202A849-DF14-40E7-B38D-1185F72603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51948" y="4240093"/>
            <a:ext cx="1776140" cy="146304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30" name="Текст 22">
            <a:extLst>
              <a:ext uri="{FF2B5EF4-FFF2-40B4-BE49-F238E27FC236}">
                <a16:creationId xmlns:a16="http://schemas.microsoft.com/office/drawing/2014/main" xmlns="" id="{CCFC1ADF-AC11-4CCD-AC2D-478B6FFEA5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95965" y="4240093"/>
            <a:ext cx="1776140" cy="146304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2B4CB326-DA0E-488E-B236-7017E8438FBB}"/>
              </a:ext>
            </a:extLst>
          </p:cNvPr>
          <p:cNvCxnSpPr/>
          <p:nvPr userDrawn="1"/>
        </p:nvCxnSpPr>
        <p:spPr>
          <a:xfrm>
            <a:off x="1242354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9366B533-7212-4A36-9CE2-D6302E721F8F}"/>
              </a:ext>
            </a:extLst>
          </p:cNvPr>
          <p:cNvCxnSpPr/>
          <p:nvPr userDrawn="1"/>
        </p:nvCxnSpPr>
        <p:spPr>
          <a:xfrm>
            <a:off x="3486372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xmlns="" id="{AD7474CD-E230-4E14-8274-5E20F673F401}"/>
              </a:ext>
            </a:extLst>
          </p:cNvPr>
          <p:cNvCxnSpPr/>
          <p:nvPr userDrawn="1"/>
        </p:nvCxnSpPr>
        <p:spPr>
          <a:xfrm>
            <a:off x="5730390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xmlns="" id="{6BF71FCE-6F39-4D2F-82BE-7D9F1D2ED59F}"/>
              </a:ext>
            </a:extLst>
          </p:cNvPr>
          <p:cNvCxnSpPr/>
          <p:nvPr userDrawn="1"/>
        </p:nvCxnSpPr>
        <p:spPr>
          <a:xfrm>
            <a:off x="7974408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xmlns="" id="{AE97AC7A-17D9-4F42-9DD0-94FE4FC6BF19}"/>
              </a:ext>
            </a:extLst>
          </p:cNvPr>
          <p:cNvCxnSpPr/>
          <p:nvPr userDrawn="1"/>
        </p:nvCxnSpPr>
        <p:spPr>
          <a:xfrm>
            <a:off x="10218425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олилиния: Фигура 34">
            <a:extLst>
              <a:ext uri="{FF2B5EF4-FFF2-40B4-BE49-F238E27FC236}">
                <a16:creationId xmlns:a16="http://schemas.microsoft.com/office/drawing/2014/main" xmlns="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76266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и раздел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8" name="Полилиния: Фигура 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2" name="Полилиния: фигура 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олилиния: Фигура 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7" name="Полилиния: Фигура 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Прямоугольник: Усеченный угол 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3" name="Прямоугольник: Усеченный угол 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26" name="Текст 22">
            <a:extLst>
              <a:ext uri="{FF2B5EF4-FFF2-40B4-BE49-F238E27FC236}">
                <a16:creationId xmlns:a16="http://schemas.microsoft.com/office/drawing/2014/main" xmlns="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3293306" cy="1463040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35" name="Полилиния: Фигура 34">
            <a:extLst>
              <a:ext uri="{FF2B5EF4-FFF2-40B4-BE49-F238E27FC236}">
                <a16:creationId xmlns:a16="http://schemas.microsoft.com/office/drawing/2014/main" xmlns="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xmlns="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r>
              <a:rPr lang="ru-RU" noProof="0"/>
              <a:t>Вставка изображения</a:t>
            </a:r>
          </a:p>
        </p:txBody>
      </p:sp>
      <p:sp>
        <p:nvSpPr>
          <p:cNvPr id="36" name="Текст 22">
            <a:extLst>
              <a:ext uri="{FF2B5EF4-FFF2-40B4-BE49-F238E27FC236}">
                <a16:creationId xmlns:a16="http://schemas.microsoft.com/office/drawing/2014/main" xmlns="" id="{642D3CE0-C3B4-4F3F-A650-AB452B3AD4B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4169" y="4240093"/>
            <a:ext cx="3293306" cy="1463040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37" name="Текст 22">
            <a:extLst>
              <a:ext uri="{FF2B5EF4-FFF2-40B4-BE49-F238E27FC236}">
                <a16:creationId xmlns:a16="http://schemas.microsoft.com/office/drawing/2014/main" xmlns="" id="{DBED2BB0-CDAD-40EE-8B35-C66DF45EE29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46244" y="4240093"/>
            <a:ext cx="3293306" cy="1463040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44745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 и текст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8" name="Полилиния: Фигура 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2" name="Полилиния: фигура 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олилиния: Фигура 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7" name="Полилиния: Фигура 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Прямоугольник: Усеченный угол 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3" name="Прямоугольник: Усеченный угол 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26" name="Текст 22">
            <a:extLst>
              <a:ext uri="{FF2B5EF4-FFF2-40B4-BE49-F238E27FC236}">
                <a16:creationId xmlns:a16="http://schemas.microsoft.com/office/drawing/2014/main" xmlns="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9402006" cy="1463040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35" name="Полилиния: Фигура 34">
            <a:extLst>
              <a:ext uri="{FF2B5EF4-FFF2-40B4-BE49-F238E27FC236}">
                <a16:creationId xmlns:a16="http://schemas.microsoft.com/office/drawing/2014/main" xmlns="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xmlns="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r>
              <a:rPr lang="ru-RU" noProof="0"/>
              <a:t>Вставка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486826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8" name="Полилиния: Фигура 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2" name="Полилиния: фигура 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олилиния: Фигура 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7" name="Полилиния: Фигура 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Прямоугольник: Усеченный угол 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3" name="Прямоугольник: Усеченный угол 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35" name="Полилиния: Фигура 34">
            <a:extLst>
              <a:ext uri="{FF2B5EF4-FFF2-40B4-BE49-F238E27FC236}">
                <a16:creationId xmlns:a16="http://schemas.microsoft.com/office/drawing/2014/main" xmlns="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0" name="Рисунок 2">
            <a:extLst>
              <a:ext uri="{FF2B5EF4-FFF2-40B4-BE49-F238E27FC236}">
                <a16:creationId xmlns:a16="http://schemas.microsoft.com/office/drawing/2014/main" xmlns="" id="{30B3A574-7940-4E35-857E-5CA35A591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10087" y="1444649"/>
            <a:ext cx="7548513" cy="4579079"/>
          </a:xfr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Текст 3">
            <a:extLst>
              <a:ext uri="{FF2B5EF4-FFF2-40B4-BE49-F238E27FC236}">
                <a16:creationId xmlns:a16="http://schemas.microsoft.com/office/drawing/2014/main" xmlns="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40650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xmlns="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8" name="Полилиния: Фигура 17">
            <a:extLst>
              <a:ext uri="{FF2B5EF4-FFF2-40B4-BE49-F238E27FC236}">
                <a16:creationId xmlns:a16="http://schemas.microsoft.com/office/drawing/2014/main" xmlns="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2" name="Полилиния: фигура 11">
            <a:extLst>
              <a:ext uri="{FF2B5EF4-FFF2-40B4-BE49-F238E27FC236}">
                <a16:creationId xmlns:a16="http://schemas.microsoft.com/office/drawing/2014/main" xmlns="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олилиния: Фигура 7">
            <a:extLst>
              <a:ext uri="{FF2B5EF4-FFF2-40B4-BE49-F238E27FC236}">
                <a16:creationId xmlns:a16="http://schemas.microsoft.com/office/drawing/2014/main" xmlns="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xmlns="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7" name="Полилиния: Фигура 16">
              <a:extLst>
                <a:ext uri="{FF2B5EF4-FFF2-40B4-BE49-F238E27FC236}">
                  <a16:creationId xmlns:a16="http://schemas.microsoft.com/office/drawing/2014/main" xmlns="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Прямоугольник: Усеченный угол 18">
              <a:extLst>
                <a:ext uri="{FF2B5EF4-FFF2-40B4-BE49-F238E27FC236}">
                  <a16:creationId xmlns:a16="http://schemas.microsoft.com/office/drawing/2014/main" xmlns="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3" name="Прямоугольник: Усеченный угол 2">
              <a:extLst>
                <a:ext uri="{FF2B5EF4-FFF2-40B4-BE49-F238E27FC236}">
                  <a16:creationId xmlns:a16="http://schemas.microsoft.com/office/drawing/2014/main" xmlns="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35" name="Полилиния: Фигура 34">
            <a:extLst>
              <a:ext uri="{FF2B5EF4-FFF2-40B4-BE49-F238E27FC236}">
                <a16:creationId xmlns:a16="http://schemas.microsoft.com/office/drawing/2014/main" xmlns="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1" name="Текст 3">
            <a:extLst>
              <a:ext uri="{FF2B5EF4-FFF2-40B4-BE49-F238E27FC236}">
                <a16:creationId xmlns:a16="http://schemas.microsoft.com/office/drawing/2014/main" xmlns="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xmlns="" id="{A015C605-1D30-48BC-A0D6-3B11AF56C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4290" y="1444649"/>
            <a:ext cx="7694310" cy="4579079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2129895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D4494CD2-CCDD-0248-96F8-741002C44255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9" name="Полилиния: фигура 9">
            <a:extLst>
              <a:ext uri="{FF2B5EF4-FFF2-40B4-BE49-F238E27FC236}">
                <a16:creationId xmlns:a16="http://schemas.microsoft.com/office/drawing/2014/main" xmlns="" id="{07077B00-C1EE-7241-B441-7814F92A7EDF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20" name="Полилиния: Фигура 17">
            <a:extLst>
              <a:ext uri="{FF2B5EF4-FFF2-40B4-BE49-F238E27FC236}">
                <a16:creationId xmlns:a16="http://schemas.microsoft.com/office/drawing/2014/main" xmlns="" id="{3A1AEBC4-637E-F64C-9192-69AC4BB26D0C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21" name="Полилиния: фигура 11">
            <a:extLst>
              <a:ext uri="{FF2B5EF4-FFF2-40B4-BE49-F238E27FC236}">
                <a16:creationId xmlns:a16="http://schemas.microsoft.com/office/drawing/2014/main" xmlns="" id="{669A7039-C54C-8E46-9A8B-DDB2547D989C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2" name="Полилиния: Фигура 7">
            <a:extLst>
              <a:ext uri="{FF2B5EF4-FFF2-40B4-BE49-F238E27FC236}">
                <a16:creationId xmlns:a16="http://schemas.microsoft.com/office/drawing/2014/main" xmlns="" id="{4F173B32-87BB-9A40-8C91-4C1EED2B7ABF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xmlns="" id="{4AC87F4E-12B5-1B42-AFD2-4DB39B7645C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25" name="Полилиния: Фигура 15">
              <a:extLst>
                <a:ext uri="{FF2B5EF4-FFF2-40B4-BE49-F238E27FC236}">
                  <a16:creationId xmlns:a16="http://schemas.microsoft.com/office/drawing/2014/main" xmlns="" id="{03DD8765-59DF-A045-ADB5-E39FAEE153A0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26" name="Полилиния: Фигура 16">
              <a:extLst>
                <a:ext uri="{FF2B5EF4-FFF2-40B4-BE49-F238E27FC236}">
                  <a16:creationId xmlns:a16="http://schemas.microsoft.com/office/drawing/2014/main" xmlns="" id="{B34B796C-A407-7B4D-B4F0-E58A44FE8DB4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30" name="Полилиния: Фигура 23">
            <a:extLst>
              <a:ext uri="{FF2B5EF4-FFF2-40B4-BE49-F238E27FC236}">
                <a16:creationId xmlns:a16="http://schemas.microsoft.com/office/drawing/2014/main" xmlns="" id="{CBE3FDC9-67CB-FA42-B127-A36BFF4678BB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1" name="Номер слайда 4">
            <a:extLst>
              <a:ext uri="{FF2B5EF4-FFF2-40B4-BE49-F238E27FC236}">
                <a16:creationId xmlns:a16="http://schemas.microsoft.com/office/drawing/2014/main" xmlns="" id="{1E902BFF-CA8F-D745-A819-A7BB38B30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723047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олилиния: Фигура 14">
            <a:extLst>
              <a:ext uri="{FF2B5EF4-FFF2-40B4-BE49-F238E27FC236}">
                <a16:creationId xmlns:a16="http://schemas.microsoft.com/office/drawing/2014/main" xmlns="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:a16="http://schemas.microsoft.com/office/drawing/2014/main" xmlns="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0" name="Полилиния: Фигура 19">
            <a:extLst>
              <a:ext uri="{FF2B5EF4-FFF2-40B4-BE49-F238E27FC236}">
                <a16:creationId xmlns:a16="http://schemas.microsoft.com/office/drawing/2014/main" xmlns="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EA7FF9D7-8545-4547-AC77-A0421EEB9B99}"/>
              </a:ext>
            </a:extLst>
          </p:cNvPr>
          <p:cNvGrpSpPr/>
          <p:nvPr userDrawn="1"/>
        </p:nvGrpSpPr>
        <p:grpSpPr>
          <a:xfrm>
            <a:off x="0" y="0"/>
            <a:ext cx="6881966" cy="6858876"/>
            <a:chOff x="-5321" y="1096"/>
            <a:chExt cx="5924073" cy="5904197"/>
          </a:xfrm>
        </p:grpSpPr>
        <p:sp>
          <p:nvSpPr>
            <p:cNvPr id="17" name="Прямоугольный треугольник 16">
              <a:extLst>
                <a:ext uri="{FF2B5EF4-FFF2-40B4-BE49-F238E27FC236}">
                  <a16:creationId xmlns:a16="http://schemas.microsoft.com/office/drawing/2014/main" xmlns="" id="{8DCD5806-2A2F-4ABF-8057-245681C498E6}"/>
                </a:ext>
              </a:extLst>
            </p:cNvPr>
            <p:cNvSpPr/>
            <p:nvPr userDrawn="1"/>
          </p:nvSpPr>
          <p:spPr>
            <a:xfrm rot="16200000" flipH="1" flipV="1">
              <a:off x="4618" y="-8842"/>
              <a:ext cx="5904196" cy="592407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8" name="Прямоугольный треугольник 17">
              <a:extLst>
                <a:ext uri="{FF2B5EF4-FFF2-40B4-BE49-F238E27FC236}">
                  <a16:creationId xmlns:a16="http://schemas.microsoft.com/office/drawing/2014/main" xmlns="" id="{3A93038F-E9E4-4FFD-B3DF-28DB7C2C1490}"/>
                </a:ext>
              </a:extLst>
            </p:cNvPr>
            <p:cNvSpPr/>
            <p:nvPr userDrawn="1"/>
          </p:nvSpPr>
          <p:spPr>
            <a:xfrm rot="16200000" flipH="1" flipV="1">
              <a:off x="3941" y="-8164"/>
              <a:ext cx="5501471" cy="5519993"/>
            </a:xfrm>
            <a:prstGeom prst="rtTriangle">
              <a:avLst/>
            </a:prstGeom>
            <a:pattFill prst="dkHorz">
              <a:fgClr>
                <a:schemeClr val="accent1"/>
              </a:fgClr>
              <a:bgClr>
                <a:schemeClr val="accent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9" name="Прямоугольный треугольник 18">
              <a:extLst>
                <a:ext uri="{FF2B5EF4-FFF2-40B4-BE49-F238E27FC236}">
                  <a16:creationId xmlns:a16="http://schemas.microsoft.com/office/drawing/2014/main" xmlns="" id="{5DEA1E02-BBD0-4AE3-AF22-433B90272178}"/>
                </a:ext>
              </a:extLst>
            </p:cNvPr>
            <p:cNvSpPr/>
            <p:nvPr userDrawn="1"/>
          </p:nvSpPr>
          <p:spPr>
            <a:xfrm rot="16200000" flipH="1" flipV="1">
              <a:off x="3131" y="-7355"/>
              <a:ext cx="5019818" cy="5036720"/>
            </a:xfrm>
            <a:prstGeom prst="rtTriangl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217242" y="2807208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rtl="0"/>
            <a:r>
              <a:rPr lang="ru-RU" noProof="0"/>
              <a:t>Спасибо!</a:t>
            </a:r>
          </a:p>
        </p:txBody>
      </p:sp>
    </p:spTree>
    <p:extLst>
      <p:ext uri="{BB962C8B-B14F-4D97-AF65-F5344CB8AC3E}">
        <p14:creationId xmlns:p14="http://schemas.microsoft.com/office/powerpoint/2010/main" val="2236386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олилиния: Фигура 14">
            <a:extLst>
              <a:ext uri="{FF2B5EF4-FFF2-40B4-BE49-F238E27FC236}">
                <a16:creationId xmlns:a16="http://schemas.microsoft.com/office/drawing/2014/main" xmlns="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:a16="http://schemas.microsoft.com/office/drawing/2014/main" xmlns="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0" name="Полилиния: Фигура 19">
            <a:extLst>
              <a:ext uri="{FF2B5EF4-FFF2-40B4-BE49-F238E27FC236}">
                <a16:creationId xmlns:a16="http://schemas.microsoft.com/office/drawing/2014/main" xmlns="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360242" y="3429000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rtl="0"/>
            <a:r>
              <a:rPr lang="ru-RU" noProof="0"/>
              <a:t>Спасибо!</a:t>
            </a:r>
          </a:p>
        </p:txBody>
      </p:sp>
      <p:sp>
        <p:nvSpPr>
          <p:cNvPr id="35" name="Полилиния: Фигура 34">
            <a:extLst>
              <a:ext uri="{FF2B5EF4-FFF2-40B4-BE49-F238E27FC236}">
                <a16:creationId xmlns:a16="http://schemas.microsoft.com/office/drawing/2014/main" xmlns="" id="{C024DCDB-C6BF-455E-AAB8-EAF9DAB302A1}"/>
              </a:ext>
            </a:extLst>
          </p:cNvPr>
          <p:cNvSpPr/>
          <p:nvPr userDrawn="1"/>
        </p:nvSpPr>
        <p:spPr>
          <a:xfrm rot="13500000">
            <a:off x="-729899" y="-1215856"/>
            <a:ext cx="6043521" cy="8427077"/>
          </a:xfrm>
          <a:custGeom>
            <a:avLst/>
            <a:gdLst>
              <a:gd name="connsiteX0" fmla="*/ 6043521 w 6043521"/>
              <a:gd name="connsiteY0" fmla="*/ 4267535 h 8427077"/>
              <a:gd name="connsiteX1" fmla="*/ 1883979 w 6043521"/>
              <a:gd name="connsiteY1" fmla="*/ 8427077 h 8427077"/>
              <a:gd name="connsiteX2" fmla="*/ 0 w 6043521"/>
              <a:gd name="connsiteY2" fmla="*/ 8427077 h 8427077"/>
              <a:gd name="connsiteX3" fmla="*/ 0 w 6043521"/>
              <a:gd name="connsiteY3" fmla="*/ 1775986 h 8427077"/>
              <a:gd name="connsiteX4" fmla="*/ 1775985 w 6043521"/>
              <a:gd name="connsiteY4" fmla="*/ 0 h 842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8427077">
                <a:moveTo>
                  <a:pt x="6043521" y="4267535"/>
                </a:moveTo>
                <a:lnTo>
                  <a:pt x="1883979" y="8427077"/>
                </a:lnTo>
                <a:lnTo>
                  <a:pt x="0" y="8427077"/>
                </a:lnTo>
                <a:lnTo>
                  <a:pt x="0" y="1775986"/>
                </a:lnTo>
                <a:lnTo>
                  <a:pt x="1775985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32" name="Полилиния: Фигура 31">
            <a:extLst>
              <a:ext uri="{FF2B5EF4-FFF2-40B4-BE49-F238E27FC236}">
                <a16:creationId xmlns:a16="http://schemas.microsoft.com/office/drawing/2014/main" xmlns="" id="{26AFB47A-5D51-4F9C-B01B-977CE5E3C093}"/>
              </a:ext>
            </a:extLst>
          </p:cNvPr>
          <p:cNvSpPr/>
          <p:nvPr userDrawn="1"/>
        </p:nvSpPr>
        <p:spPr>
          <a:xfrm rot="13500000">
            <a:off x="-1145231" y="-2123853"/>
            <a:ext cx="6043521" cy="9008880"/>
          </a:xfrm>
          <a:custGeom>
            <a:avLst/>
            <a:gdLst>
              <a:gd name="connsiteX0" fmla="*/ 6043521 w 6043521"/>
              <a:gd name="connsiteY0" fmla="*/ 4849338 h 9008880"/>
              <a:gd name="connsiteX1" fmla="*/ 1883979 w 6043521"/>
              <a:gd name="connsiteY1" fmla="*/ 9008880 h 9008880"/>
              <a:gd name="connsiteX2" fmla="*/ 0 w 6043521"/>
              <a:gd name="connsiteY2" fmla="*/ 9008880 h 9008880"/>
              <a:gd name="connsiteX3" fmla="*/ 0 w 6043521"/>
              <a:gd name="connsiteY3" fmla="*/ 1194182 h 9008880"/>
              <a:gd name="connsiteX4" fmla="*/ 1194182 w 6043521"/>
              <a:gd name="connsiteY4" fmla="*/ 0 h 9008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9008880">
                <a:moveTo>
                  <a:pt x="6043521" y="4849338"/>
                </a:moveTo>
                <a:lnTo>
                  <a:pt x="1883979" y="9008880"/>
                </a:lnTo>
                <a:lnTo>
                  <a:pt x="0" y="9008880"/>
                </a:lnTo>
                <a:lnTo>
                  <a:pt x="0" y="1194182"/>
                </a:lnTo>
                <a:lnTo>
                  <a:pt x="1194182" y="0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30" name="Полилиния: Фигура 29">
            <a:extLst>
              <a:ext uri="{FF2B5EF4-FFF2-40B4-BE49-F238E27FC236}">
                <a16:creationId xmlns:a16="http://schemas.microsoft.com/office/drawing/2014/main" xmlns="" id="{6997A4FF-7390-4173-8ACD-6CF7145AACEC}"/>
              </a:ext>
            </a:extLst>
          </p:cNvPr>
          <p:cNvSpPr/>
          <p:nvPr userDrawn="1"/>
        </p:nvSpPr>
        <p:spPr>
          <a:xfrm rot="18900000" flipH="1">
            <a:off x="-2681153" y="-465959"/>
            <a:ext cx="8639119" cy="5739762"/>
          </a:xfrm>
          <a:custGeom>
            <a:avLst/>
            <a:gdLst>
              <a:gd name="connsiteX0" fmla="*/ 3789781 w 8639119"/>
              <a:gd name="connsiteY0" fmla="*/ 0 h 5739762"/>
              <a:gd name="connsiteX1" fmla="*/ 0 w 8639119"/>
              <a:gd name="connsiteY1" fmla="*/ 3789782 h 5739762"/>
              <a:gd name="connsiteX2" fmla="*/ 0 w 8639119"/>
              <a:gd name="connsiteY2" fmla="*/ 5739761 h 5739762"/>
              <a:gd name="connsiteX3" fmla="*/ 7748695 w 8639119"/>
              <a:gd name="connsiteY3" fmla="*/ 5739762 h 5739762"/>
              <a:gd name="connsiteX4" fmla="*/ 8639119 w 8639119"/>
              <a:gd name="connsiteY4" fmla="*/ 4849338 h 573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9119" h="5739762">
                <a:moveTo>
                  <a:pt x="3789781" y="0"/>
                </a:moveTo>
                <a:lnTo>
                  <a:pt x="0" y="3789782"/>
                </a:lnTo>
                <a:lnTo>
                  <a:pt x="0" y="5739761"/>
                </a:lnTo>
                <a:lnTo>
                  <a:pt x="7748695" y="5739762"/>
                </a:lnTo>
                <a:lnTo>
                  <a:pt x="8639119" y="4849338"/>
                </a:lnTo>
                <a:close/>
              </a:path>
            </a:pathLst>
          </a:custGeom>
          <a:solidFill>
            <a:schemeClr val="accent1">
              <a:lumMod val="50000"/>
              <a:alpha val="5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18518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1B0E15-6FC5-434E-8780-B186D9DB0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20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9C7B128-34F3-405C-B601-8BAFDB434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820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F5A7754-E8C7-438B-922D-9027C6CF5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500" y="6356350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263D6C4-4840-40CC-AC84-17E24B3B7BDE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CDDDB7D-9189-9548-A2B9-81DC62C3C1A3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олилиния: Фигура 9">
            <a:extLst>
              <a:ext uri="{FF2B5EF4-FFF2-40B4-BE49-F238E27FC236}">
                <a16:creationId xmlns:a16="http://schemas.microsoft.com/office/drawing/2014/main" xmlns="" id="{096D8877-6B4A-4540-8927-767DD7401718}"/>
              </a:ext>
            </a:extLst>
          </p:cNvPr>
          <p:cNvSpPr/>
          <p:nvPr userDrawn="1"/>
        </p:nvSpPr>
        <p:spPr>
          <a:xfrm>
            <a:off x="0" y="1"/>
            <a:ext cx="12192001" cy="6857999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8" name="Полилиния: Фигура 17">
            <a:extLst>
              <a:ext uri="{FF2B5EF4-FFF2-40B4-BE49-F238E27FC236}">
                <a16:creationId xmlns:a16="http://schemas.microsoft.com/office/drawing/2014/main" xmlns="" id="{5AF2E123-FE0F-8541-8E36-5030C450AA7E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9" name="Полилиния: фигура 11">
            <a:extLst>
              <a:ext uri="{FF2B5EF4-FFF2-40B4-BE49-F238E27FC236}">
                <a16:creationId xmlns:a16="http://schemas.microsoft.com/office/drawing/2014/main" xmlns="" id="{E5519D99-3B68-924A-9CD0-14B911711CA8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олилиния: Фигура 7">
            <a:extLst>
              <a:ext uri="{FF2B5EF4-FFF2-40B4-BE49-F238E27FC236}">
                <a16:creationId xmlns:a16="http://schemas.microsoft.com/office/drawing/2014/main" xmlns="" id="{A09E21A9-FBEF-144C-A152-FE484F3C55C1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70C7F2CB-A8CE-1545-A08D-93592C4BAEEA}"/>
              </a:ext>
            </a:extLst>
          </p:cNvPr>
          <p:cNvSpPr txBox="1">
            <a:spLocks/>
          </p:cNvSpPr>
          <p:nvPr userDrawn="1"/>
        </p:nvSpPr>
        <p:spPr>
          <a:xfrm>
            <a:off x="444500" y="542925"/>
            <a:ext cx="11214100" cy="5355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spc="-70" baseline="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>
                <a:latin typeface="+mj-lt"/>
              </a:rPr>
              <a:t>Образец заголовка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7068FCE4-1B47-3C4B-B091-013120A97D0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3" name="Полилиния: Фигура 15">
              <a:extLst>
                <a:ext uri="{FF2B5EF4-FFF2-40B4-BE49-F238E27FC236}">
                  <a16:creationId xmlns:a16="http://schemas.microsoft.com/office/drawing/2014/main" xmlns="" id="{FEC3FDE7-F27E-5E4E-8752-287CAB7792D4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4" name="Полилиния: Фигура 16">
              <a:extLst>
                <a:ext uri="{FF2B5EF4-FFF2-40B4-BE49-F238E27FC236}">
                  <a16:creationId xmlns:a16="http://schemas.microsoft.com/office/drawing/2014/main" xmlns="" id="{81C902DB-0D21-5044-82B6-9E7A70A1BF62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BE1E08A0-195D-694F-947B-986A76FBB93E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6" name="Прямоугольник: Усеченный угол 18">
              <a:extLst>
                <a:ext uri="{FF2B5EF4-FFF2-40B4-BE49-F238E27FC236}">
                  <a16:creationId xmlns:a16="http://schemas.microsoft.com/office/drawing/2014/main" xmlns="" id="{ED5DFFCD-1EE3-E64E-B51F-BD7D72413E0B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chemeClr val="accent5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ru-RU" noProof="0"/>
            </a:p>
          </p:txBody>
        </p:sp>
        <p:sp>
          <p:nvSpPr>
            <p:cNvPr id="17" name="Прямоугольник: Усеченный угол 2">
              <a:extLst>
                <a:ext uri="{FF2B5EF4-FFF2-40B4-BE49-F238E27FC236}">
                  <a16:creationId xmlns:a16="http://schemas.microsoft.com/office/drawing/2014/main" xmlns="" id="{C12DB3CA-8E64-AA43-BFBE-A2CA9A816DBE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18" name="Полилиния: Фигура 23">
            <a:extLst>
              <a:ext uri="{FF2B5EF4-FFF2-40B4-BE49-F238E27FC236}">
                <a16:creationId xmlns:a16="http://schemas.microsoft.com/office/drawing/2014/main" xmlns="" id="{A587DEFD-D470-4142-8E0D-A71DDB147C92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9" name="Номер слайда 4">
            <a:extLst>
              <a:ext uri="{FF2B5EF4-FFF2-40B4-BE49-F238E27FC236}">
                <a16:creationId xmlns:a16="http://schemas.microsoft.com/office/drawing/2014/main" xmlns="" id="{7D9BF857-7910-734D-A217-5E3344220AA2}"/>
              </a:ext>
            </a:extLst>
          </p:cNvPr>
          <p:cNvSpPr txBox="1">
            <a:spLocks/>
          </p:cNvSpPr>
          <p:nvPr userDrawn="1"/>
        </p:nvSpPr>
        <p:spPr>
          <a:xfrm>
            <a:off x="11252200" y="6315075"/>
            <a:ext cx="406400" cy="365125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Trade Gothic LT Pro" panose="020B05030403030200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C263D6C4-4840-40CC-AC84-17E24B3B7BD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6609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0" r:id="rId3"/>
    <p:sldLayoutId id="2147483666" r:id="rId4"/>
    <p:sldLayoutId id="2147483654" r:id="rId5"/>
    <p:sldLayoutId id="2147483661" r:id="rId6"/>
    <p:sldLayoutId id="2147483674" r:id="rId7"/>
    <p:sldLayoutId id="2147483665" r:id="rId8"/>
    <p:sldLayoutId id="2147483673" r:id="rId9"/>
    <p:sldLayoutId id="2147483662" r:id="rId10"/>
    <p:sldLayoutId id="2147483663" r:id="rId11"/>
    <p:sldLayoutId id="2147483664" r:id="rId12"/>
    <p:sldLayoutId id="2147483675" r:id="rId13"/>
    <p:sldLayoutId id="2147483676" r:id="rId14"/>
    <p:sldLayoutId id="2147483672" r:id="rId15"/>
    <p:sldLayoutId id="2147483667" r:id="rId16"/>
    <p:sldLayoutId id="2147483668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58A5394-C4AA-4824-BB85-7CD372A23D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67" b="99630" l="10000" r="90000">
                        <a14:foregroundMark x1="43000" y1="5556" x2="43000" y2="5556"/>
                        <a14:foregroundMark x1="36889" y1="6111" x2="51667" y2="9444"/>
                        <a14:foregroundMark x1="53778" y1="5185" x2="53778" y2="5185"/>
                        <a14:foregroundMark x1="52333" y1="5185" x2="53889" y2="5185"/>
                        <a14:foregroundMark x1="68333" y1="93889" x2="68333" y2="93889"/>
                        <a14:foregroundMark x1="69000" y1="91667" x2="70667" y2="93704"/>
                        <a14:foregroundMark x1="77667" y1="90556" x2="79333" y2="93889"/>
                        <a14:foregroundMark x1="55889" y1="95926" x2="61333" y2="96481"/>
                        <a14:foregroundMark x1="41778" y1="93519" x2="43667" y2="96111"/>
                        <a14:foregroundMark x1="40444" y1="97222" x2="42889" y2="98704"/>
                        <a14:foregroundMark x1="25000" y1="95185" x2="26333" y2="99630"/>
                        <a14:foregroundMark x1="40222" y1="3148" x2="43889" y2="1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178629" y="927289"/>
            <a:ext cx="9884517" cy="593071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32BE5BF-9922-45FB-8F3F-4446D40A0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1488" y="-3920"/>
            <a:ext cx="7077456" cy="3007941"/>
          </a:xfrm>
        </p:spPr>
        <p:txBody>
          <a:bodyPr rtlCol="0"/>
          <a:lstStyle/>
          <a:p>
            <a:pPr rtl="0"/>
            <a:r>
              <a:rPr lang="ru-RU" dirty="0">
                <a:solidFill>
                  <a:schemeClr val="bg1"/>
                </a:solidFill>
              </a:rPr>
              <a:t>План мероприятий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D537F64-4C96-4AA8-BB21-E8053A318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1488" y="3721608"/>
            <a:ext cx="8708462" cy="868680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ru-RU" sz="2000" dirty="0" smtClean="0"/>
              <a:t>по </a:t>
            </a:r>
            <a:r>
              <a:rPr lang="ru-RU" sz="2000" dirty="0"/>
              <a:t>празднованию 30-летия УФК по Иркутской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946934594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xmlns="" id="{E5C0F716-1A92-4119-ACC7-FD50BCB80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История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8AF2A790-2C29-414A-9184-0D4AADE96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ru-RU" noProof="0" smtClean="0"/>
              <a:pPr rtl="0"/>
              <a:t>2</a:t>
            </a:fld>
            <a:endParaRPr lang="ru-RU" noProof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245B47E3-5046-4B65-B7C0-BD91C40E37AE}"/>
              </a:ext>
            </a:extLst>
          </p:cNvPr>
          <p:cNvGrpSpPr/>
          <p:nvPr/>
        </p:nvGrpSpPr>
        <p:grpSpPr>
          <a:xfrm>
            <a:off x="816333" y="370114"/>
            <a:ext cx="10102038" cy="6945085"/>
            <a:chOff x="1610990" y="702673"/>
            <a:chExt cx="7946764" cy="561240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xmlns="" id="{2CBCCD97-A47F-4814-9782-63A55F3E58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56" b="94027" l="5703" r="94141">
                          <a14:foregroundMark x1="19063" y1="40819" x2="19063" y2="40819"/>
                          <a14:foregroundMark x1="20156" y1="38496" x2="20156" y2="38496"/>
                          <a14:foregroundMark x1="20938" y1="57965" x2="20938" y2="57965"/>
                          <a14:foregroundMark x1="90000" y1="56195" x2="90547" y2="67810"/>
                          <a14:foregroundMark x1="86172" y1="18142" x2="89375" y2="26770"/>
                          <a14:foregroundMark x1="89375" y1="26770" x2="90234" y2="35066"/>
                          <a14:foregroundMark x1="94141" y1="24889" x2="94141" y2="24889"/>
                          <a14:foregroundMark x1="91406" y1="17920" x2="91406" y2="17920"/>
                          <a14:foregroundMark x1="11484" y1="60619" x2="11484" y2="60619"/>
                          <a14:foregroundMark x1="29609" y1="80973" x2="29609" y2="80973"/>
                          <a14:foregroundMark x1="76953" y1="83518" x2="76953" y2="83518"/>
                          <a14:foregroundMark x1="69063" y1="83850" x2="75469" y2="84845"/>
                          <a14:foregroundMark x1="26953" y1="77876" x2="30156" y2="85841"/>
                          <a14:foregroundMark x1="30156" y1="85841" x2="32031" y2="87832"/>
                          <a14:foregroundMark x1="38047" y1="82301" x2="35781" y2="85066"/>
                          <a14:foregroundMark x1="78203" y1="91040" x2="76406" y2="92478"/>
                          <a14:foregroundMark x1="5781" y1="61394" x2="5781" y2="61394"/>
                          <a14:foregroundMark x1="30391" y1="94027" x2="26563" y2="902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10990" y="702673"/>
              <a:ext cx="7946764" cy="5612402"/>
            </a:xfrm>
            <a:prstGeom prst="rect">
              <a:avLst/>
            </a:prstGeom>
          </p:spPr>
        </p:pic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xmlns="" id="{07A32114-1955-411D-83C0-08B453AA0BE4}"/>
                </a:ext>
              </a:extLst>
            </p:cNvPr>
            <p:cNvSpPr/>
            <p:nvPr/>
          </p:nvSpPr>
          <p:spPr>
            <a:xfrm>
              <a:off x="3581400" y="1926771"/>
              <a:ext cx="5029200" cy="2721429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F121786F-080B-497C-B374-9D267E3D35BA}"/>
                </a:ext>
              </a:extLst>
            </p:cNvPr>
            <p:cNvSpPr txBox="1"/>
            <p:nvPr/>
          </p:nvSpPr>
          <p:spPr>
            <a:xfrm>
              <a:off x="3777344" y="2079171"/>
              <a:ext cx="4992176" cy="3656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400" dirty="0" smtClean="0">
                  <a:solidFill>
                    <a:srgbClr val="00B0F0"/>
                  </a:solidFill>
                </a:rPr>
                <a:t>Проведение </a:t>
              </a:r>
              <a:r>
                <a:rPr lang="ru-RU" sz="2400" dirty="0">
                  <a:solidFill>
                    <a:srgbClr val="00B0F0"/>
                  </a:solidFill>
                </a:rPr>
                <a:t>экскурсий </a:t>
              </a:r>
              <a:r>
                <a:rPr lang="ru-RU" sz="2400" dirty="0" smtClean="0">
                  <a:solidFill>
                    <a:srgbClr val="00B0F0"/>
                  </a:solidFill>
                </a:rPr>
                <a:t>сотрудникам </a:t>
              </a:r>
              <a:r>
                <a:rPr lang="ru-RU" sz="2400" dirty="0">
                  <a:solidFill>
                    <a:srgbClr val="00B0F0"/>
                  </a:solidFill>
                </a:rPr>
                <a:t>и </a:t>
              </a:r>
              <a:r>
                <a:rPr lang="ru-RU" sz="2400" dirty="0" smtClean="0">
                  <a:solidFill>
                    <a:srgbClr val="00B0F0"/>
                  </a:solidFill>
                </a:rPr>
                <a:t>ветеранам </a:t>
              </a:r>
              <a:r>
                <a:rPr lang="ru-RU" sz="2400" dirty="0">
                  <a:solidFill>
                    <a:srgbClr val="00B0F0"/>
                  </a:solidFill>
                </a:rPr>
                <a:t>в музее </a:t>
              </a:r>
              <a:r>
                <a:rPr lang="ru-RU" sz="2400" dirty="0" smtClean="0">
                  <a:solidFill>
                    <a:srgbClr val="00B0F0"/>
                  </a:solidFill>
                </a:rPr>
                <a:t>УФК </a:t>
              </a:r>
            </a:p>
            <a:p>
              <a:r>
                <a:rPr lang="ru-RU" dirty="0" smtClean="0">
                  <a:solidFill>
                    <a:schemeClr val="accent1"/>
                  </a:solidFill>
                </a:rPr>
                <a:t>Совет по истории, в течение года</a:t>
              </a:r>
            </a:p>
            <a:p>
              <a:endParaRPr lang="ru-RU" dirty="0" smtClean="0">
                <a:solidFill>
                  <a:schemeClr val="accent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400" dirty="0" smtClean="0">
                  <a:solidFill>
                    <a:srgbClr val="00B0F0"/>
                  </a:solidFill>
                </a:rPr>
                <a:t>Интервью </a:t>
              </a:r>
              <a:r>
                <a:rPr lang="ru-RU" sz="2400" dirty="0">
                  <a:solidFill>
                    <a:srgbClr val="00B0F0"/>
                  </a:solidFill>
                </a:rPr>
                <a:t>с </a:t>
              </a:r>
              <a:r>
                <a:rPr lang="ru-RU" sz="2400" dirty="0" smtClean="0">
                  <a:solidFill>
                    <a:srgbClr val="00B0F0"/>
                  </a:solidFill>
                </a:rPr>
                <a:t>ветеранами</a:t>
              </a:r>
            </a:p>
            <a:p>
              <a:pPr lvl="0"/>
              <a:r>
                <a:rPr lang="ru-RU" dirty="0">
                  <a:solidFill>
                    <a:srgbClr val="0065A4"/>
                  </a:solidFill>
                </a:rPr>
                <a:t>Совет ветеранов, Молодежный совет, </a:t>
              </a:r>
              <a:r>
                <a:rPr lang="ru-RU" dirty="0" smtClean="0">
                  <a:solidFill>
                    <a:srgbClr val="0065A4"/>
                  </a:solidFill>
                </a:rPr>
                <a:t>3-4 </a:t>
              </a:r>
              <a:r>
                <a:rPr lang="ru-RU" dirty="0">
                  <a:solidFill>
                    <a:srgbClr val="0065A4"/>
                  </a:solidFill>
                </a:rPr>
                <a:t>квартал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ru-RU" sz="2400" dirty="0" smtClean="0">
                <a:solidFill>
                  <a:srgbClr val="00B0F0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400" dirty="0" smtClean="0">
                  <a:solidFill>
                    <a:srgbClr val="00B0F0"/>
                  </a:solidFill>
                </a:rPr>
                <a:t>Буклет «30 лет УФК»</a:t>
              </a:r>
            </a:p>
            <a:p>
              <a:pPr lvl="0"/>
              <a:r>
                <a:rPr lang="ru-RU" dirty="0" smtClean="0">
                  <a:solidFill>
                    <a:srgbClr val="0065A4"/>
                  </a:solidFill>
                </a:rPr>
                <a:t>Совет по истории, 4 квартал</a:t>
              </a:r>
            </a:p>
            <a:p>
              <a:pPr lvl="0"/>
              <a:endParaRPr lang="ru-RU" dirty="0">
                <a:solidFill>
                  <a:srgbClr val="0065A4"/>
                </a:solidFill>
              </a:endParaRPr>
            </a:p>
            <a:p>
              <a:pPr lvl="0"/>
              <a:endParaRPr lang="ru-RU" dirty="0" smtClean="0">
                <a:solidFill>
                  <a:srgbClr val="0065A4"/>
                </a:solidFill>
              </a:endParaRPr>
            </a:p>
            <a:p>
              <a:pPr lvl="0"/>
              <a:endParaRPr lang="ru-RU" dirty="0" smtClean="0">
                <a:solidFill>
                  <a:srgbClr val="0065A4"/>
                </a:solidFill>
              </a:endParaRPr>
            </a:p>
            <a:p>
              <a:pPr lvl="0"/>
              <a:endParaRPr lang="ru-RU" dirty="0">
                <a:solidFill>
                  <a:srgbClr val="0065A4"/>
                </a:solidFill>
              </a:endParaRPr>
            </a:p>
            <a:p>
              <a:endParaRPr lang="ru-RU" sz="2400" dirty="0">
                <a:solidFill>
                  <a:srgbClr val="00B0F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4416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xmlns="" id="{E5C0F716-1A92-4119-ACC7-FD50BCB80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Традиции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8AF2A790-2C29-414A-9184-0D4AADE96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ru-RU" noProof="0" smtClean="0"/>
              <a:pPr rtl="0"/>
              <a:t>3</a:t>
            </a:fld>
            <a:endParaRPr lang="ru-RU" noProof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245B47E3-5046-4B65-B7C0-BD91C40E37AE}"/>
              </a:ext>
            </a:extLst>
          </p:cNvPr>
          <p:cNvGrpSpPr/>
          <p:nvPr/>
        </p:nvGrpSpPr>
        <p:grpSpPr>
          <a:xfrm>
            <a:off x="816333" y="370114"/>
            <a:ext cx="10102038" cy="6945085"/>
            <a:chOff x="1610990" y="702673"/>
            <a:chExt cx="7946764" cy="561240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xmlns="" id="{2CBCCD97-A47F-4814-9782-63A55F3E58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56" b="94027" l="5703" r="94141">
                          <a14:foregroundMark x1="19063" y1="40819" x2="19063" y2="40819"/>
                          <a14:foregroundMark x1="20156" y1="38496" x2="20156" y2="38496"/>
                          <a14:foregroundMark x1="20938" y1="57965" x2="20938" y2="57965"/>
                          <a14:foregroundMark x1="90000" y1="56195" x2="90547" y2="67810"/>
                          <a14:foregroundMark x1="86172" y1="18142" x2="89375" y2="26770"/>
                          <a14:foregroundMark x1="89375" y1="26770" x2="90234" y2="35066"/>
                          <a14:foregroundMark x1="94141" y1="24889" x2="94141" y2="24889"/>
                          <a14:foregroundMark x1="91406" y1="17920" x2="91406" y2="17920"/>
                          <a14:foregroundMark x1="11484" y1="60619" x2="11484" y2="60619"/>
                          <a14:foregroundMark x1="29609" y1="80973" x2="29609" y2="80973"/>
                          <a14:foregroundMark x1="76953" y1="83518" x2="76953" y2="83518"/>
                          <a14:foregroundMark x1="69063" y1="83850" x2="75469" y2="84845"/>
                          <a14:foregroundMark x1="26953" y1="77876" x2="30156" y2="85841"/>
                          <a14:foregroundMark x1="30156" y1="85841" x2="32031" y2="87832"/>
                          <a14:foregroundMark x1="38047" y1="82301" x2="35781" y2="85066"/>
                          <a14:foregroundMark x1="78203" y1="91040" x2="76406" y2="92478"/>
                          <a14:foregroundMark x1="5781" y1="61394" x2="5781" y2="61394"/>
                          <a14:foregroundMark x1="30391" y1="94027" x2="26563" y2="902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10990" y="702673"/>
              <a:ext cx="7946764" cy="5612402"/>
            </a:xfrm>
            <a:prstGeom prst="rect">
              <a:avLst/>
            </a:prstGeom>
          </p:spPr>
        </p:pic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xmlns="" id="{07A32114-1955-411D-83C0-08B453AA0BE4}"/>
                </a:ext>
              </a:extLst>
            </p:cNvPr>
            <p:cNvSpPr/>
            <p:nvPr/>
          </p:nvSpPr>
          <p:spPr>
            <a:xfrm>
              <a:off x="3581400" y="1926771"/>
              <a:ext cx="5029200" cy="2721429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F121786F-080B-497C-B374-9D267E3D35BA}"/>
                </a:ext>
              </a:extLst>
            </p:cNvPr>
            <p:cNvSpPr txBox="1"/>
            <p:nvPr/>
          </p:nvSpPr>
          <p:spPr>
            <a:xfrm>
              <a:off x="3777344" y="2079171"/>
              <a:ext cx="4648200" cy="2536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400" dirty="0">
                  <a:solidFill>
                    <a:srgbClr val="00B0F0"/>
                  </a:solidFill>
                </a:rPr>
                <a:t>Тайное </a:t>
              </a:r>
              <a:r>
                <a:rPr lang="ru-RU" sz="2400" dirty="0" smtClean="0">
                  <a:solidFill>
                    <a:srgbClr val="00B0F0"/>
                  </a:solidFill>
                </a:rPr>
                <a:t>поздравление отделов</a:t>
              </a:r>
            </a:p>
            <a:p>
              <a:r>
                <a:rPr lang="ru-RU" dirty="0" smtClean="0">
                  <a:solidFill>
                    <a:srgbClr val="0065A4"/>
                  </a:solidFill>
                </a:rPr>
                <a:t>Отделы, 3-4 квартал</a:t>
              </a:r>
            </a:p>
            <a:p>
              <a:endParaRPr lang="ru-RU" sz="2400" dirty="0">
                <a:solidFill>
                  <a:srgbClr val="00B0F0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400" dirty="0" smtClean="0">
                  <a:solidFill>
                    <a:srgbClr val="00B0F0"/>
                  </a:solidFill>
                </a:rPr>
                <a:t>Календарь необычных дат</a:t>
              </a:r>
            </a:p>
            <a:p>
              <a:pPr lvl="0"/>
              <a:r>
                <a:rPr lang="ru-RU" dirty="0">
                  <a:solidFill>
                    <a:srgbClr val="0065A4"/>
                  </a:solidFill>
                </a:rPr>
                <a:t>Молодежный совет, </a:t>
              </a:r>
              <a:r>
                <a:rPr lang="ru-RU" dirty="0" smtClean="0">
                  <a:solidFill>
                    <a:srgbClr val="0065A4"/>
                  </a:solidFill>
                </a:rPr>
                <a:t>Профсоюз, </a:t>
              </a:r>
              <a:r>
                <a:rPr lang="ru-RU" dirty="0" smtClean="0">
                  <a:solidFill>
                    <a:schemeClr val="accent1"/>
                  </a:solidFill>
                </a:rPr>
                <a:t>в </a:t>
              </a:r>
              <a:r>
                <a:rPr lang="ru-RU" dirty="0">
                  <a:solidFill>
                    <a:schemeClr val="accent1"/>
                  </a:solidFill>
                </a:rPr>
                <a:t>течение </a:t>
              </a:r>
              <a:r>
                <a:rPr lang="ru-RU" dirty="0" smtClean="0">
                  <a:solidFill>
                    <a:schemeClr val="accent1"/>
                  </a:solidFill>
                </a:rPr>
                <a:t>года</a:t>
              </a:r>
            </a:p>
            <a:p>
              <a:pPr lvl="0"/>
              <a:endParaRPr lang="ru-RU" sz="2400" dirty="0" smtClean="0">
                <a:solidFill>
                  <a:srgbClr val="00B0F0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400" dirty="0" smtClean="0">
                  <a:solidFill>
                    <a:srgbClr val="00B0F0"/>
                  </a:solidFill>
                </a:rPr>
                <a:t>Создание </a:t>
              </a:r>
              <a:r>
                <a:rPr lang="ru-RU" sz="2400" dirty="0">
                  <a:solidFill>
                    <a:srgbClr val="00B0F0"/>
                  </a:solidFill>
                </a:rPr>
                <a:t>гимна </a:t>
              </a:r>
              <a:r>
                <a:rPr lang="ru-RU" sz="2400" dirty="0" smtClean="0">
                  <a:solidFill>
                    <a:srgbClr val="00B0F0"/>
                  </a:solidFill>
                </a:rPr>
                <a:t>Управления</a:t>
              </a:r>
            </a:p>
            <a:p>
              <a:pPr lvl="0"/>
              <a:r>
                <a:rPr lang="ru-RU" dirty="0">
                  <a:solidFill>
                    <a:srgbClr val="0065A4"/>
                  </a:solidFill>
                </a:rPr>
                <a:t>Молодежный совет, </a:t>
              </a:r>
              <a:r>
                <a:rPr lang="ru-RU" dirty="0" smtClean="0">
                  <a:solidFill>
                    <a:srgbClr val="0065A4"/>
                  </a:solidFill>
                </a:rPr>
                <a:t>отделы, ТО, 3 </a:t>
              </a:r>
              <a:r>
                <a:rPr lang="ru-RU" dirty="0">
                  <a:solidFill>
                    <a:srgbClr val="0065A4"/>
                  </a:solidFill>
                </a:rPr>
                <a:t>квартал</a:t>
              </a:r>
            </a:p>
            <a:p>
              <a:endParaRPr lang="ru-RU" sz="2400" dirty="0">
                <a:solidFill>
                  <a:srgbClr val="00B0F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4360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xmlns="" id="{E5C0F716-1A92-4119-ACC7-FD50BCB80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Люди	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8AF2A790-2C29-414A-9184-0D4AADE96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ru-RU" noProof="0" smtClean="0"/>
              <a:pPr rtl="0"/>
              <a:t>4</a:t>
            </a:fld>
            <a:endParaRPr lang="ru-RU" noProof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245B47E3-5046-4B65-B7C0-BD91C40E37AE}"/>
              </a:ext>
            </a:extLst>
          </p:cNvPr>
          <p:cNvGrpSpPr/>
          <p:nvPr/>
        </p:nvGrpSpPr>
        <p:grpSpPr>
          <a:xfrm>
            <a:off x="816333" y="370114"/>
            <a:ext cx="10102038" cy="6945085"/>
            <a:chOff x="1610990" y="702673"/>
            <a:chExt cx="7946764" cy="561240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xmlns="" id="{2CBCCD97-A47F-4814-9782-63A55F3E58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56" b="94027" l="5703" r="94141">
                          <a14:foregroundMark x1="19063" y1="40819" x2="19063" y2="40819"/>
                          <a14:foregroundMark x1="20156" y1="38496" x2="20156" y2="38496"/>
                          <a14:foregroundMark x1="20938" y1="57965" x2="20938" y2="57965"/>
                          <a14:foregroundMark x1="90000" y1="56195" x2="90547" y2="67810"/>
                          <a14:foregroundMark x1="86172" y1="18142" x2="89375" y2="26770"/>
                          <a14:foregroundMark x1="89375" y1="26770" x2="90234" y2="35066"/>
                          <a14:foregroundMark x1="94141" y1="24889" x2="94141" y2="24889"/>
                          <a14:foregroundMark x1="91406" y1="17920" x2="91406" y2="17920"/>
                          <a14:foregroundMark x1="11484" y1="60619" x2="11484" y2="60619"/>
                          <a14:foregroundMark x1="29609" y1="80973" x2="29609" y2="80973"/>
                          <a14:foregroundMark x1="76953" y1="83518" x2="76953" y2="83518"/>
                          <a14:foregroundMark x1="69063" y1="83850" x2="75469" y2="84845"/>
                          <a14:foregroundMark x1="26953" y1="77876" x2="30156" y2="85841"/>
                          <a14:foregroundMark x1="30156" y1="85841" x2="32031" y2="87832"/>
                          <a14:foregroundMark x1="38047" y1="82301" x2="35781" y2="85066"/>
                          <a14:foregroundMark x1="78203" y1="91040" x2="76406" y2="92478"/>
                          <a14:foregroundMark x1="5781" y1="61394" x2="5781" y2="61394"/>
                          <a14:foregroundMark x1="30391" y1="94027" x2="26563" y2="902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10990" y="702673"/>
              <a:ext cx="7946764" cy="5612402"/>
            </a:xfrm>
            <a:prstGeom prst="rect">
              <a:avLst/>
            </a:prstGeom>
          </p:spPr>
        </p:pic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xmlns="" id="{07A32114-1955-411D-83C0-08B453AA0BE4}"/>
                </a:ext>
              </a:extLst>
            </p:cNvPr>
            <p:cNvSpPr/>
            <p:nvPr/>
          </p:nvSpPr>
          <p:spPr>
            <a:xfrm>
              <a:off x="3581400" y="1926771"/>
              <a:ext cx="5029200" cy="2721429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F121786F-080B-497C-B374-9D267E3D35BA}"/>
                </a:ext>
              </a:extLst>
            </p:cNvPr>
            <p:cNvSpPr txBox="1"/>
            <p:nvPr/>
          </p:nvSpPr>
          <p:spPr>
            <a:xfrm>
              <a:off x="3721476" y="1935979"/>
              <a:ext cx="4648200" cy="31338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400" dirty="0" smtClean="0">
                  <a:solidFill>
                    <a:srgbClr val="00B0F0"/>
                  </a:solidFill>
                </a:rPr>
                <a:t>Люди </a:t>
              </a:r>
              <a:r>
                <a:rPr lang="ru-RU" sz="2400" dirty="0">
                  <a:solidFill>
                    <a:srgbClr val="00B0F0"/>
                  </a:solidFill>
                </a:rPr>
                <a:t>казначейства (номинации</a:t>
              </a:r>
              <a:r>
                <a:rPr lang="ru-RU" sz="2400" dirty="0" smtClean="0">
                  <a:solidFill>
                    <a:srgbClr val="00B0F0"/>
                  </a:solidFill>
                </a:rPr>
                <a:t>)</a:t>
              </a:r>
            </a:p>
            <a:p>
              <a:pPr lvl="0"/>
              <a:r>
                <a:rPr lang="ru-RU" dirty="0">
                  <a:solidFill>
                    <a:srgbClr val="0065A4"/>
                  </a:solidFill>
                </a:rPr>
                <a:t>Молодежный совет, Профсоюз, 2 квартал</a:t>
              </a:r>
            </a:p>
            <a:p>
              <a:endParaRPr lang="ru-RU" sz="2400" dirty="0" smtClean="0">
                <a:solidFill>
                  <a:srgbClr val="00B0F0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400" dirty="0" err="1" smtClean="0">
                  <a:solidFill>
                    <a:srgbClr val="00B0F0"/>
                  </a:solidFill>
                </a:rPr>
                <a:t>Спецвыпуск</a:t>
              </a:r>
              <a:r>
                <a:rPr lang="ru-RU" sz="2400" dirty="0" smtClean="0">
                  <a:solidFill>
                    <a:srgbClr val="00B0F0"/>
                  </a:solidFill>
                </a:rPr>
                <a:t> газеты Мост (</a:t>
              </a:r>
              <a:r>
                <a:rPr lang="ru-RU" sz="2400" dirty="0" err="1" smtClean="0">
                  <a:solidFill>
                    <a:srgbClr val="00B0F0"/>
                  </a:solidFill>
                </a:rPr>
                <a:t>стажисты</a:t>
              </a:r>
              <a:r>
                <a:rPr lang="ru-RU" sz="2400" dirty="0" smtClean="0">
                  <a:solidFill>
                    <a:srgbClr val="00B0F0"/>
                  </a:solidFill>
                </a:rPr>
                <a:t> УФК 25+)</a:t>
              </a:r>
            </a:p>
            <a:p>
              <a:r>
                <a:rPr lang="ru-RU" dirty="0" smtClean="0">
                  <a:solidFill>
                    <a:srgbClr val="0065A4"/>
                  </a:solidFill>
                </a:rPr>
                <a:t>Молодежный </a:t>
              </a:r>
              <a:r>
                <a:rPr lang="ru-RU" dirty="0">
                  <a:solidFill>
                    <a:srgbClr val="0065A4"/>
                  </a:solidFill>
                </a:rPr>
                <a:t>совет, </a:t>
              </a:r>
              <a:r>
                <a:rPr lang="ru-RU" dirty="0" smtClean="0">
                  <a:solidFill>
                    <a:srgbClr val="0065A4"/>
                  </a:solidFill>
                </a:rPr>
                <a:t>2 квартал</a:t>
              </a:r>
            </a:p>
            <a:p>
              <a:endParaRPr lang="ru-RU" sz="2400" dirty="0">
                <a:solidFill>
                  <a:srgbClr val="00B0F0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400" dirty="0" smtClean="0">
                  <a:solidFill>
                    <a:srgbClr val="00B0F0"/>
                  </a:solidFill>
                </a:rPr>
                <a:t>Фестиваль «Кухни народов мира»</a:t>
              </a:r>
            </a:p>
            <a:p>
              <a:r>
                <a:rPr lang="ru-RU" dirty="0">
                  <a:solidFill>
                    <a:srgbClr val="0065A4"/>
                  </a:solidFill>
                </a:rPr>
                <a:t>Профсоюз, </a:t>
              </a:r>
              <a:r>
                <a:rPr lang="ru-RU" dirty="0" smtClean="0">
                  <a:solidFill>
                    <a:srgbClr val="0065A4"/>
                  </a:solidFill>
                </a:rPr>
                <a:t>Совет ветеранов, 3 квартал</a:t>
              </a:r>
            </a:p>
            <a:p>
              <a:endParaRPr lang="ru-RU" sz="2400" dirty="0">
                <a:solidFill>
                  <a:srgbClr val="0065A4"/>
                </a:solidFill>
              </a:endParaRPr>
            </a:p>
            <a:p>
              <a:endParaRPr lang="ru-RU" sz="2400" dirty="0">
                <a:solidFill>
                  <a:srgbClr val="00B0F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6327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xmlns="" id="{E5C0F716-1A92-4119-ACC7-FD50BCB80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Профессионализм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8AF2A790-2C29-414A-9184-0D4AADE96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ru-RU" noProof="0" smtClean="0"/>
              <a:pPr rtl="0"/>
              <a:t>5</a:t>
            </a:fld>
            <a:endParaRPr lang="ru-RU" noProof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CBCCD97-A47F-4814-9782-63A55F3E5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6" b="94027" l="5703" r="94141">
                        <a14:foregroundMark x1="19063" y1="40819" x2="19063" y2="40819"/>
                        <a14:foregroundMark x1="20156" y1="38496" x2="20156" y2="38496"/>
                        <a14:foregroundMark x1="20938" y1="57965" x2="20938" y2="57965"/>
                        <a14:foregroundMark x1="90000" y1="56195" x2="90547" y2="67810"/>
                        <a14:foregroundMark x1="86172" y1="18142" x2="89375" y2="26770"/>
                        <a14:foregroundMark x1="89375" y1="26770" x2="90234" y2="35066"/>
                        <a14:foregroundMark x1="94141" y1="24889" x2="94141" y2="24889"/>
                        <a14:foregroundMark x1="91406" y1="17920" x2="91406" y2="17920"/>
                        <a14:foregroundMark x1="11484" y1="60619" x2="11484" y2="60619"/>
                        <a14:foregroundMark x1="29609" y1="80973" x2="29609" y2="80973"/>
                        <a14:foregroundMark x1="76953" y1="83518" x2="76953" y2="83518"/>
                        <a14:foregroundMark x1="69063" y1="83850" x2="75469" y2="84845"/>
                        <a14:foregroundMark x1="26953" y1="77876" x2="30156" y2="85841"/>
                        <a14:foregroundMark x1="30156" y1="85841" x2="32031" y2="87832"/>
                        <a14:foregroundMark x1="38047" y1="82301" x2="35781" y2="85066"/>
                        <a14:foregroundMark x1="78203" y1="91040" x2="76406" y2="92478"/>
                        <a14:foregroundMark x1="5781" y1="61394" x2="5781" y2="61394"/>
                        <a14:foregroundMark x1="30391" y1="94027" x2="26563" y2="902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6638" y="239485"/>
            <a:ext cx="10102038" cy="6945085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07A32114-1955-411D-83C0-08B453AA0BE4}"/>
              </a:ext>
            </a:extLst>
          </p:cNvPr>
          <p:cNvSpPr/>
          <p:nvPr/>
        </p:nvSpPr>
        <p:spPr>
          <a:xfrm>
            <a:off x="2966205" y="1668979"/>
            <a:ext cx="6393190" cy="33676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121786F-080B-497C-B374-9D267E3D35BA}"/>
              </a:ext>
            </a:extLst>
          </p:cNvPr>
          <p:cNvSpPr txBox="1"/>
          <p:nvPr/>
        </p:nvSpPr>
        <p:spPr>
          <a:xfrm>
            <a:off x="3208371" y="1907326"/>
            <a:ext cx="590885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B0F0"/>
                </a:solidFill>
              </a:rPr>
              <a:t>Интеллектуальные игры (Что? Где? Когда?, 100 к 1)</a:t>
            </a:r>
          </a:p>
          <a:p>
            <a:pPr lvl="0"/>
            <a:r>
              <a:rPr lang="ru-RU" dirty="0" smtClean="0">
                <a:solidFill>
                  <a:srgbClr val="0065A4"/>
                </a:solidFill>
              </a:rPr>
              <a:t>Молодежный совет, 2 – 4  кварталы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 smtClean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B0F0"/>
                </a:solidFill>
              </a:rPr>
              <a:t>Обмен опытом (1 день в другом отделе) </a:t>
            </a:r>
          </a:p>
          <a:p>
            <a:pPr lvl="0"/>
            <a:r>
              <a:rPr lang="ru-RU" dirty="0" smtClean="0">
                <a:solidFill>
                  <a:srgbClr val="0065A4"/>
                </a:solidFill>
              </a:rPr>
              <a:t>Совет по воспитательной работе, отделы, ТО, 2 </a:t>
            </a:r>
            <a:r>
              <a:rPr lang="ru-RU" dirty="0">
                <a:solidFill>
                  <a:srgbClr val="0065A4"/>
                </a:solidFill>
              </a:rPr>
              <a:t>– 4</a:t>
            </a:r>
            <a:r>
              <a:rPr lang="ru-RU" dirty="0" smtClean="0">
                <a:solidFill>
                  <a:srgbClr val="0065A4"/>
                </a:solidFill>
              </a:rPr>
              <a:t>  </a:t>
            </a:r>
            <a:r>
              <a:rPr lang="ru-RU" dirty="0">
                <a:solidFill>
                  <a:srgbClr val="0065A4"/>
                </a:solidFill>
              </a:rPr>
              <a:t>кварталы</a:t>
            </a:r>
          </a:p>
          <a:p>
            <a:endParaRPr lang="ru-RU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027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xmlns="" id="{E5C0F716-1A92-4119-ACC7-FD50BCB80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Сплоченность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8AF2A790-2C29-414A-9184-0D4AADE96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ru-RU" noProof="0" smtClean="0"/>
              <a:pPr rtl="0"/>
              <a:t>6</a:t>
            </a:fld>
            <a:endParaRPr lang="ru-RU" noProof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245B47E3-5046-4B65-B7C0-BD91C40E37AE}"/>
              </a:ext>
            </a:extLst>
          </p:cNvPr>
          <p:cNvGrpSpPr/>
          <p:nvPr/>
        </p:nvGrpSpPr>
        <p:grpSpPr>
          <a:xfrm>
            <a:off x="816333" y="370114"/>
            <a:ext cx="10102038" cy="6945085"/>
            <a:chOff x="1610990" y="702673"/>
            <a:chExt cx="7946764" cy="561240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xmlns="" id="{2CBCCD97-A47F-4814-9782-63A55F3E58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56" b="94027" l="5703" r="94141">
                          <a14:foregroundMark x1="19063" y1="40819" x2="19063" y2="40819"/>
                          <a14:foregroundMark x1="20156" y1="38496" x2="20156" y2="38496"/>
                          <a14:foregroundMark x1="20938" y1="57965" x2="20938" y2="57965"/>
                          <a14:foregroundMark x1="90000" y1="56195" x2="90547" y2="67810"/>
                          <a14:foregroundMark x1="86172" y1="18142" x2="89375" y2="26770"/>
                          <a14:foregroundMark x1="89375" y1="26770" x2="90234" y2="35066"/>
                          <a14:foregroundMark x1="94141" y1="24889" x2="94141" y2="24889"/>
                          <a14:foregroundMark x1="91406" y1="17920" x2="91406" y2="17920"/>
                          <a14:foregroundMark x1="11484" y1="60619" x2="11484" y2="60619"/>
                          <a14:foregroundMark x1="29609" y1="80973" x2="29609" y2="80973"/>
                          <a14:foregroundMark x1="76953" y1="83518" x2="76953" y2="83518"/>
                          <a14:foregroundMark x1="69063" y1="83850" x2="75469" y2="84845"/>
                          <a14:foregroundMark x1="26953" y1="77876" x2="30156" y2="85841"/>
                          <a14:foregroundMark x1="30156" y1="85841" x2="32031" y2="87832"/>
                          <a14:foregroundMark x1="38047" y1="82301" x2="35781" y2="85066"/>
                          <a14:foregroundMark x1="78203" y1="91040" x2="76406" y2="92478"/>
                          <a14:foregroundMark x1="5781" y1="61394" x2="5781" y2="61394"/>
                          <a14:foregroundMark x1="30391" y1="94027" x2="26563" y2="902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10990" y="702673"/>
              <a:ext cx="7946764" cy="5612402"/>
            </a:xfrm>
            <a:prstGeom prst="rect">
              <a:avLst/>
            </a:prstGeom>
          </p:spPr>
        </p:pic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xmlns="" id="{07A32114-1955-411D-83C0-08B453AA0BE4}"/>
                </a:ext>
              </a:extLst>
            </p:cNvPr>
            <p:cNvSpPr/>
            <p:nvPr/>
          </p:nvSpPr>
          <p:spPr>
            <a:xfrm>
              <a:off x="3581400" y="1926771"/>
              <a:ext cx="5029200" cy="2721429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F121786F-080B-497C-B374-9D267E3D35BA}"/>
                </a:ext>
              </a:extLst>
            </p:cNvPr>
            <p:cNvSpPr txBox="1"/>
            <p:nvPr/>
          </p:nvSpPr>
          <p:spPr>
            <a:xfrm>
              <a:off x="3771345" y="1986204"/>
              <a:ext cx="4649309" cy="2835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400" dirty="0" smtClean="0">
                  <a:solidFill>
                    <a:srgbClr val="00B0F0"/>
                  </a:solidFill>
                </a:rPr>
                <a:t>Тур-маршрут «</a:t>
              </a:r>
              <a:r>
                <a:rPr lang="ru-RU" sz="2400" dirty="0">
                  <a:solidFill>
                    <a:srgbClr val="00B0F0"/>
                  </a:solidFill>
                </a:rPr>
                <a:t>Зеленая линия</a:t>
              </a:r>
              <a:r>
                <a:rPr lang="ru-RU" sz="2400" dirty="0" smtClean="0">
                  <a:solidFill>
                    <a:srgbClr val="00B0F0"/>
                  </a:solidFill>
                </a:rPr>
                <a:t>»</a:t>
              </a:r>
            </a:p>
            <a:p>
              <a:pPr lvl="0"/>
              <a:r>
                <a:rPr lang="ru-RU" dirty="0">
                  <a:solidFill>
                    <a:srgbClr val="0065A4"/>
                  </a:solidFill>
                </a:rPr>
                <a:t>Молодежный совет, Профсоюз, 3 квартал</a:t>
              </a:r>
            </a:p>
            <a:p>
              <a:endParaRPr lang="ru-RU" sz="2400" dirty="0">
                <a:solidFill>
                  <a:srgbClr val="00B0F0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400" dirty="0" err="1" smtClean="0">
                  <a:solidFill>
                    <a:srgbClr val="00B0F0"/>
                  </a:solidFill>
                </a:rPr>
                <a:t>Флешмоб</a:t>
              </a:r>
              <a:r>
                <a:rPr lang="ru-RU" sz="2400" dirty="0" smtClean="0">
                  <a:solidFill>
                    <a:srgbClr val="00B0F0"/>
                  </a:solidFill>
                </a:rPr>
                <a:t> «Связанные одной нитью»</a:t>
              </a:r>
            </a:p>
            <a:p>
              <a:pPr lvl="0"/>
              <a:r>
                <a:rPr lang="ru-RU" dirty="0">
                  <a:solidFill>
                    <a:srgbClr val="0065A4"/>
                  </a:solidFill>
                </a:rPr>
                <a:t>Молодежный совет, Профсоюз, </a:t>
              </a:r>
              <a:r>
                <a:rPr lang="ru-RU" dirty="0" smtClean="0">
                  <a:solidFill>
                    <a:srgbClr val="0065A4"/>
                  </a:solidFill>
                </a:rPr>
                <a:t>4 </a:t>
              </a:r>
              <a:r>
                <a:rPr lang="ru-RU" dirty="0">
                  <a:solidFill>
                    <a:srgbClr val="0065A4"/>
                  </a:solidFill>
                </a:rPr>
                <a:t>квартал</a:t>
              </a:r>
            </a:p>
            <a:p>
              <a:endParaRPr lang="ru-RU" sz="2400" dirty="0">
                <a:solidFill>
                  <a:srgbClr val="00B0F0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400" dirty="0" err="1" smtClean="0">
                  <a:solidFill>
                    <a:srgbClr val="00B0F0"/>
                  </a:solidFill>
                </a:rPr>
                <a:t>Экотимбилдинг</a:t>
              </a:r>
              <a:r>
                <a:rPr lang="ru-RU" sz="2400" dirty="0" smtClean="0">
                  <a:solidFill>
                    <a:srgbClr val="00B0F0"/>
                  </a:solidFill>
                </a:rPr>
                <a:t> (посадка деревьев)</a:t>
              </a:r>
            </a:p>
            <a:p>
              <a:pPr lvl="0"/>
              <a:r>
                <a:rPr lang="ru-RU" dirty="0" smtClean="0">
                  <a:solidFill>
                    <a:srgbClr val="0065A4"/>
                  </a:solidFill>
                </a:rPr>
                <a:t>Профсоюз, ТО, 2-3 </a:t>
              </a:r>
              <a:r>
                <a:rPr lang="ru-RU" dirty="0">
                  <a:solidFill>
                    <a:srgbClr val="0065A4"/>
                  </a:solidFill>
                </a:rPr>
                <a:t>квартал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ru-RU" sz="2400" dirty="0">
                <a:solidFill>
                  <a:srgbClr val="00B0F0"/>
                </a:solidFill>
              </a:endParaRPr>
            </a:p>
            <a:p>
              <a:endParaRPr lang="ru-RU" sz="2400" dirty="0">
                <a:solidFill>
                  <a:srgbClr val="00B0F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8401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8AF2A790-2C29-414A-9184-0D4AADE96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ru-RU" noProof="0" smtClean="0"/>
              <a:pPr rtl="0"/>
              <a:t>7</a:t>
            </a:fld>
            <a:endParaRPr lang="ru-RU" noProof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245B47E3-5046-4B65-B7C0-BD91C40E37AE}"/>
              </a:ext>
            </a:extLst>
          </p:cNvPr>
          <p:cNvGrpSpPr/>
          <p:nvPr/>
        </p:nvGrpSpPr>
        <p:grpSpPr>
          <a:xfrm>
            <a:off x="816333" y="370114"/>
            <a:ext cx="10102038" cy="6945085"/>
            <a:chOff x="1610990" y="702673"/>
            <a:chExt cx="7946764" cy="561240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xmlns="" id="{2CBCCD97-A47F-4814-9782-63A55F3E58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56" b="94027" l="5703" r="94141">
                          <a14:foregroundMark x1="19063" y1="40819" x2="19063" y2="40819"/>
                          <a14:foregroundMark x1="20156" y1="38496" x2="20156" y2="38496"/>
                          <a14:foregroundMark x1="20938" y1="57965" x2="20938" y2="57965"/>
                          <a14:foregroundMark x1="90000" y1="56195" x2="90547" y2="67810"/>
                          <a14:foregroundMark x1="86172" y1="18142" x2="89375" y2="26770"/>
                          <a14:foregroundMark x1="89375" y1="26770" x2="90234" y2="35066"/>
                          <a14:foregroundMark x1="94141" y1="24889" x2="94141" y2="24889"/>
                          <a14:foregroundMark x1="91406" y1="17920" x2="91406" y2="17920"/>
                          <a14:foregroundMark x1="11484" y1="60619" x2="11484" y2="60619"/>
                          <a14:foregroundMark x1="29609" y1="80973" x2="29609" y2="80973"/>
                          <a14:foregroundMark x1="76953" y1="83518" x2="76953" y2="83518"/>
                          <a14:foregroundMark x1="69063" y1="83850" x2="75469" y2="84845"/>
                          <a14:foregroundMark x1="26953" y1="77876" x2="30156" y2="85841"/>
                          <a14:foregroundMark x1="30156" y1="85841" x2="32031" y2="87832"/>
                          <a14:foregroundMark x1="38047" y1="82301" x2="35781" y2="85066"/>
                          <a14:foregroundMark x1="78203" y1="91040" x2="76406" y2="92478"/>
                          <a14:foregroundMark x1="5781" y1="61394" x2="5781" y2="61394"/>
                          <a14:foregroundMark x1="30391" y1="94027" x2="26563" y2="902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10990" y="702673"/>
              <a:ext cx="7946764" cy="5612402"/>
            </a:xfrm>
            <a:prstGeom prst="rect">
              <a:avLst/>
            </a:prstGeom>
          </p:spPr>
        </p:pic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xmlns="" id="{07A32114-1955-411D-83C0-08B453AA0BE4}"/>
                </a:ext>
              </a:extLst>
            </p:cNvPr>
            <p:cNvSpPr/>
            <p:nvPr/>
          </p:nvSpPr>
          <p:spPr>
            <a:xfrm>
              <a:off x="3581400" y="1926771"/>
              <a:ext cx="5029200" cy="2721429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F121786F-080B-497C-B374-9D267E3D35BA}"/>
                </a:ext>
              </a:extLst>
            </p:cNvPr>
            <p:cNvSpPr txBox="1"/>
            <p:nvPr/>
          </p:nvSpPr>
          <p:spPr>
            <a:xfrm>
              <a:off x="3771900" y="1926771"/>
              <a:ext cx="4648200" cy="3059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400" dirty="0" smtClean="0">
                  <a:solidFill>
                    <a:srgbClr val="00B0F0"/>
                  </a:solidFill>
                </a:rPr>
                <a:t>Публикации статьей в СМИ</a:t>
              </a:r>
            </a:p>
            <a:p>
              <a:pPr lvl="0"/>
              <a:r>
                <a:rPr lang="ru-RU" dirty="0" smtClean="0">
                  <a:solidFill>
                    <a:srgbClr val="0065A4"/>
                  </a:solidFill>
                </a:rPr>
                <a:t>ТО, 4 </a:t>
              </a:r>
              <a:r>
                <a:rPr lang="ru-RU" dirty="0">
                  <a:solidFill>
                    <a:srgbClr val="0065A4"/>
                  </a:solidFill>
                </a:rPr>
                <a:t>квартал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ru-RU" sz="2400" dirty="0" smtClean="0">
                <a:solidFill>
                  <a:srgbClr val="00B0F0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400" dirty="0" smtClean="0">
                  <a:solidFill>
                    <a:srgbClr val="00B0F0"/>
                  </a:solidFill>
                </a:rPr>
                <a:t>Расширенное заседание Коллегии УФК</a:t>
              </a:r>
            </a:p>
            <a:p>
              <a:pPr lvl="0"/>
              <a:r>
                <a:rPr lang="ru-RU" dirty="0">
                  <a:solidFill>
                    <a:srgbClr val="0065A4"/>
                  </a:solidFill>
                </a:rPr>
                <a:t>Помощник руководителя, отделы, </a:t>
              </a:r>
              <a:r>
                <a:rPr lang="ru-RU" dirty="0" smtClean="0">
                  <a:solidFill>
                    <a:srgbClr val="0065A4"/>
                  </a:solidFill>
                </a:rPr>
                <a:t>ТО, 4 квартал</a:t>
              </a:r>
              <a:endParaRPr lang="ru-RU" dirty="0">
                <a:solidFill>
                  <a:srgbClr val="0065A4"/>
                </a:solidFill>
              </a:endParaRPr>
            </a:p>
            <a:p>
              <a:endParaRPr lang="ru-RU" sz="2400" dirty="0" smtClean="0">
                <a:solidFill>
                  <a:srgbClr val="00B0F0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2400" dirty="0" smtClean="0">
                  <a:solidFill>
                    <a:srgbClr val="00B0F0"/>
                  </a:solidFill>
                </a:rPr>
                <a:t>Торжественное мероприятие</a:t>
              </a:r>
              <a:endParaRPr lang="ru-RU" dirty="0">
                <a:solidFill>
                  <a:srgbClr val="0065A4"/>
                </a:solidFill>
              </a:endParaRPr>
            </a:p>
            <a:p>
              <a:pPr lvl="0"/>
              <a:r>
                <a:rPr lang="ru-RU" dirty="0">
                  <a:solidFill>
                    <a:srgbClr val="0065A4"/>
                  </a:solidFill>
                </a:rPr>
                <a:t>Помощник руководителя Молодежный совет, Профсоюз, </a:t>
              </a:r>
              <a:r>
                <a:rPr lang="ru-RU" dirty="0" smtClean="0">
                  <a:solidFill>
                    <a:srgbClr val="0065A4"/>
                  </a:solidFill>
                </a:rPr>
                <a:t>4 </a:t>
              </a:r>
              <a:r>
                <a:rPr lang="ru-RU" dirty="0">
                  <a:solidFill>
                    <a:srgbClr val="0065A4"/>
                  </a:solidFill>
                </a:rPr>
                <a:t>квартал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ru-RU" sz="2400" dirty="0">
                <a:solidFill>
                  <a:srgbClr val="00B0F0"/>
                </a:solidFill>
              </a:endParaRPr>
            </a:p>
          </p:txBody>
        </p:sp>
      </p:grpSp>
      <p:sp>
        <p:nvSpPr>
          <p:cNvPr id="9" name="Заголовок 8">
            <a:extLst>
              <a:ext uri="{FF2B5EF4-FFF2-40B4-BE49-F238E27FC236}">
                <a16:creationId xmlns:a16="http://schemas.microsoft.com/office/drawing/2014/main" xmlns="" id="{E5C0F716-1A92-4119-ACC7-FD50BCB80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/>
          <a:lstStyle/>
          <a:p>
            <a:r>
              <a:rPr lang="ru-RU" dirty="0" smtClean="0"/>
              <a:t>Декабрь 2023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48511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12">
      <a:dk1>
        <a:srgbClr val="000000"/>
      </a:dk1>
      <a:lt1>
        <a:srgbClr val="FFFFFF"/>
      </a:lt1>
      <a:dk2>
        <a:srgbClr val="6D6E71"/>
      </a:dk2>
      <a:lt2>
        <a:srgbClr val="58595B"/>
      </a:lt2>
      <a:accent1>
        <a:srgbClr val="0065A4"/>
      </a:accent1>
      <a:accent2>
        <a:srgbClr val="47C3D3"/>
      </a:accent2>
      <a:accent3>
        <a:srgbClr val="8F2D63"/>
      </a:accent3>
      <a:accent4>
        <a:srgbClr val="1A6871"/>
      </a:accent4>
      <a:accent5>
        <a:srgbClr val="0C4360"/>
      </a:accent5>
      <a:accent6>
        <a:srgbClr val="F47735"/>
      </a:accent6>
      <a:hlink>
        <a:srgbClr val="00559A"/>
      </a:hlink>
      <a:folHlink>
        <a:srgbClr val="595851"/>
      </a:folHlink>
    </a:clrScheme>
    <a:fontScheme name="Custom 3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677666_TF66687569" id="{8088A86A-5DE3-4754-A836-2A3C30D038B3}" vid="{7A96DF9F-A41C-4EE8-8C3F-8182B482B139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A95DE24-D6C3-4A00-9085-D9594C193A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992231-163D-4428-A2B8-DA1FE0274129}">
  <ds:schemaRefs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fb0879af-3eba-417a-a55a-ffe6dcd6ca77"/>
    <ds:schemaRef ds:uri="http://purl.org/dc/elements/1.1/"/>
    <ds:schemaRef ds:uri="6dc4bcd6-49db-4c07-9060-8acfc67cef9f"/>
    <ds:schemaRef ds:uri="http://schemas.microsoft.com/sharepoint/v3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B67ACAB-C3DC-429D-A23C-0723C084FE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Современная презентация (синее оформление)</Template>
  <TotalTime>184</TotalTime>
  <Words>239</Words>
  <Application>Microsoft Office PowerPoint</Application>
  <PresentationFormat>Широкоэкранный</PresentationFormat>
  <Paragraphs>63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Tahoma</vt:lpstr>
      <vt:lpstr>Trade Gothic LT Pro</vt:lpstr>
      <vt:lpstr>Trebuchet MS</vt:lpstr>
      <vt:lpstr>Тема Office</vt:lpstr>
      <vt:lpstr>План мероприятий</vt:lpstr>
      <vt:lpstr>История</vt:lpstr>
      <vt:lpstr>Традиции</vt:lpstr>
      <vt:lpstr>Люди </vt:lpstr>
      <vt:lpstr>Профессионализм</vt:lpstr>
      <vt:lpstr>Сплоченность</vt:lpstr>
      <vt:lpstr>Декабрь 2023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 мероприятий</dc:title>
  <dc:creator>Максим Бушмакин</dc:creator>
  <cp:lastModifiedBy>Богомолова Евгения Сергеевна</cp:lastModifiedBy>
  <cp:revision>11</cp:revision>
  <cp:lastPrinted>2023-02-07T06:58:46Z</cp:lastPrinted>
  <dcterms:created xsi:type="dcterms:W3CDTF">2023-01-29T16:51:57Z</dcterms:created>
  <dcterms:modified xsi:type="dcterms:W3CDTF">2023-02-09T03:00:43Z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